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15" r:id="rId2"/>
    <p:sldId id="257" r:id="rId3"/>
    <p:sldId id="294" r:id="rId4"/>
    <p:sldId id="295" r:id="rId5"/>
    <p:sldId id="296" r:id="rId6"/>
    <p:sldId id="29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2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C97B1-5E54-495A-856B-110C9FE2B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1900" y="808056"/>
            <a:ext cx="8801100" cy="538954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One Spiritual Bathing that Results in Union with the Father;  Spiritual Washings that Maintain Communion with the Father</a:t>
            </a: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r>
              <a:rPr lang="en-US" sz="4400" b="1" dirty="0">
                <a:latin typeface="Brush Script MT" panose="03060802040406070304" pitchFamily="66" charset="0"/>
              </a:rPr>
              <a:t>Scripture Reading:  </a:t>
            </a:r>
            <a:r>
              <a:rPr lang="en-US" sz="4000" b="1" dirty="0"/>
              <a:t>John 13:1-17</a:t>
            </a:r>
            <a:br>
              <a:rPr lang="en-US" sz="4400" b="1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7025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A77C-778A-491D-A95E-ACEE47B54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7300" y="566756"/>
            <a:ext cx="8470900" cy="1077229"/>
          </a:xfrm>
        </p:spPr>
        <p:txBody>
          <a:bodyPr>
            <a:normAutofit/>
          </a:bodyPr>
          <a:lstStyle/>
          <a:p>
            <a:r>
              <a:rPr lang="en-US" sz="40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A0707-E557-4601-9691-FE25BA277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09700"/>
            <a:ext cx="10858500" cy="54483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Confession of sin is mentioned only once in the NT (I Jn 1:9).  That verse is written to an for believers only in order to maintain their communion (fellowship) with the Father.</a:t>
            </a:r>
          </a:p>
          <a:p>
            <a:endParaRPr lang="en-US" sz="2800" dirty="0"/>
          </a:p>
          <a:p>
            <a:r>
              <a:rPr lang="en-US" sz="2800" dirty="0"/>
              <a:t>Unbelievers need to be </a:t>
            </a:r>
            <a:r>
              <a:rPr lang="en-US" sz="2800" u="sng" dirty="0"/>
              <a:t>convicted</a:t>
            </a:r>
            <a:r>
              <a:rPr lang="en-US" sz="2800" dirty="0"/>
              <a:t> of ONE sin in order to come into a </a:t>
            </a:r>
            <a:r>
              <a:rPr lang="en-US" sz="2800" u="sng" dirty="0"/>
              <a:t>union</a:t>
            </a:r>
            <a:r>
              <a:rPr lang="en-US" sz="2800" dirty="0"/>
              <a:t> with the Father (Jn 16:8-9)</a:t>
            </a:r>
          </a:p>
          <a:p>
            <a:pPr marL="6160" indent="0">
              <a:buNone/>
            </a:pPr>
            <a:endParaRPr lang="en-US" sz="2800" dirty="0"/>
          </a:p>
          <a:p>
            <a:r>
              <a:rPr lang="en-US" sz="2800" dirty="0"/>
              <a:t>John 13:6-11 describes both the initial full, spiritual bathing (by faith in the gospel) AND the smaller washing of sins of believers by confession of those acts of sin.</a:t>
            </a:r>
          </a:p>
        </p:txBody>
      </p:sp>
    </p:spTree>
    <p:extLst>
      <p:ext uri="{BB962C8B-B14F-4D97-AF65-F5344CB8AC3E}">
        <p14:creationId xmlns:p14="http://schemas.microsoft.com/office/powerpoint/2010/main" val="261993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AC07-998F-443D-924E-50DD4FBB5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708" y="706456"/>
            <a:ext cx="7958331" cy="1077229"/>
          </a:xfrm>
        </p:spPr>
        <p:txBody>
          <a:bodyPr/>
          <a:lstStyle/>
          <a:p>
            <a:r>
              <a:rPr lang="en-US" b="1" dirty="0"/>
              <a:t>How Jesus Loved His Own (Jn 13:1,3)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DD16A-B6A0-4D71-A8F6-C471C8D7E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783685"/>
            <a:ext cx="10798865" cy="4998777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By doing the will of the Father</a:t>
            </a:r>
          </a:p>
          <a:p>
            <a:pPr lvl="1"/>
            <a:r>
              <a:rPr lang="en-US" sz="3200" b="1" dirty="0"/>
              <a:t>Heb 10:7; Jn 6:38</a:t>
            </a:r>
          </a:p>
          <a:p>
            <a:endParaRPr lang="en-US" sz="3200" b="1" dirty="0"/>
          </a:p>
          <a:p>
            <a:r>
              <a:rPr lang="en-US" sz="3200" b="1" dirty="0"/>
              <a:t>By saying what the Father told Him to SAY   </a:t>
            </a:r>
          </a:p>
          <a:p>
            <a:pPr lvl="1"/>
            <a:r>
              <a:rPr lang="en-US" sz="3200" b="1" dirty="0"/>
              <a:t>Jn 8:28; </a:t>
            </a:r>
            <a:r>
              <a:rPr lang="en-US" sz="3200" b="1" dirty="0" err="1"/>
              <a:t>Deut</a:t>
            </a:r>
            <a:r>
              <a:rPr lang="en-US" sz="3200" b="1" dirty="0"/>
              <a:t> 1818-19</a:t>
            </a:r>
          </a:p>
          <a:p>
            <a:endParaRPr lang="en-US" sz="3200" b="1" dirty="0"/>
          </a:p>
          <a:p>
            <a:r>
              <a:rPr lang="en-US" sz="3200" b="1" dirty="0"/>
              <a:t>By doing what the Father told Him to DO </a:t>
            </a:r>
          </a:p>
          <a:p>
            <a:pPr lvl="1"/>
            <a:r>
              <a:rPr lang="en-US" sz="3200" b="1" dirty="0"/>
              <a:t>Jn 5:19,30; 10:25,32</a:t>
            </a:r>
          </a:p>
        </p:txBody>
      </p:sp>
    </p:spTree>
    <p:extLst>
      <p:ext uri="{BB962C8B-B14F-4D97-AF65-F5344CB8AC3E}">
        <p14:creationId xmlns:p14="http://schemas.microsoft.com/office/powerpoint/2010/main" val="365842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AEB9-8EF1-4991-A2A7-EDC3A619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100" y="630256"/>
            <a:ext cx="8801100" cy="107722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How NT Believers are to Love     One Another  (Jn 13:34)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85A-38C9-427F-A6EC-401544FA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052116"/>
            <a:ext cx="11099800" cy="4653484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The Old Commandment = “DON’T!”</a:t>
            </a:r>
          </a:p>
          <a:p>
            <a:endParaRPr lang="en-US" sz="3200" b="1" dirty="0"/>
          </a:p>
          <a:p>
            <a:r>
              <a:rPr lang="en-US" sz="3200" b="1" dirty="0"/>
              <a:t>The New Commandment = “DO!”</a:t>
            </a:r>
          </a:p>
          <a:p>
            <a:pPr marL="6160" indent="0">
              <a:buNone/>
            </a:pPr>
            <a:endParaRPr lang="en-US" sz="3200" b="1" dirty="0"/>
          </a:p>
          <a:p>
            <a:r>
              <a:rPr lang="en-US" sz="3200" b="1" dirty="0"/>
              <a:t>Jesus’ demonstration to the Eleven of how His kind of love would look</a:t>
            </a:r>
          </a:p>
          <a:p>
            <a:pPr lvl="1"/>
            <a:r>
              <a:rPr lang="en-US" sz="2800" b="1" dirty="0"/>
              <a:t>Jn 13:4-5, 12-17;  </a:t>
            </a:r>
            <a:r>
              <a:rPr lang="en-US" sz="2800" b="1" dirty="0" err="1"/>
              <a:t>cf</a:t>
            </a:r>
            <a:r>
              <a:rPr lang="en-US" sz="2800" b="1" dirty="0"/>
              <a:t> Phil 2:3-5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69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AEB9-8EF1-4991-A2A7-EDC3A619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2051" y="497955"/>
            <a:ext cx="8551824" cy="10772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A Full Bath or a Partial Washing</a:t>
            </a:r>
            <a:r>
              <a:rPr lang="en-US" b="1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85A-38C9-427F-A6EC-401544FA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1725433"/>
            <a:ext cx="10749611" cy="5132567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Jesus explanation would be understood later – after Pentecost  (Jn 13:4-10)</a:t>
            </a:r>
          </a:p>
          <a:p>
            <a:pPr lvl="1"/>
            <a:r>
              <a:rPr lang="en-US" sz="2800" b="1" u="sng" dirty="0"/>
              <a:t>Bathing </a:t>
            </a:r>
            <a:r>
              <a:rPr lang="en-US" sz="2800" b="1" dirty="0"/>
              <a:t>= complete salvation and forgiveness of all sin Christ which results in UNION with God</a:t>
            </a:r>
          </a:p>
          <a:p>
            <a:pPr lvl="2"/>
            <a:r>
              <a:rPr lang="en-US" sz="2800" b="1" dirty="0"/>
              <a:t>Eph 1:7, Col 1:14; 2:11-13</a:t>
            </a:r>
          </a:p>
          <a:p>
            <a:pPr marL="920560" lvl="2" indent="0">
              <a:buNone/>
            </a:pPr>
            <a:endParaRPr lang="en-US" sz="2800" b="1" dirty="0"/>
          </a:p>
          <a:p>
            <a:pPr lvl="1"/>
            <a:r>
              <a:rPr lang="en-US" sz="2800" b="1" u="sng" dirty="0"/>
              <a:t>Washing</a:t>
            </a:r>
            <a:r>
              <a:rPr lang="en-US" sz="2800" b="1" dirty="0"/>
              <a:t> = forgiveness of acts of sin a Christian’s daily life, resulting in restored COMMUNION (fellowship) with the Father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9546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AEB9-8EF1-4991-A2A7-EDC3A619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7954" y="625176"/>
            <a:ext cx="7982185" cy="1077229"/>
          </a:xfrm>
        </p:spPr>
        <p:txBody>
          <a:bodyPr>
            <a:normAutofit/>
          </a:bodyPr>
          <a:lstStyle/>
          <a:p>
            <a:r>
              <a:rPr lang="en-US" sz="4000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85A-38C9-427F-A6EC-401544FA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2019300"/>
            <a:ext cx="10756900" cy="4627990"/>
          </a:xfrm>
        </p:spPr>
        <p:txBody>
          <a:bodyPr>
            <a:normAutofit/>
          </a:bodyPr>
          <a:lstStyle/>
          <a:p>
            <a:r>
              <a:rPr lang="en-US" sz="3000" b="1" dirty="0"/>
              <a:t>One does not prepare or make themselves adequate or acceptable enough in order to be saved.  One comes, just as they are – without one plea.</a:t>
            </a:r>
          </a:p>
          <a:p>
            <a:endParaRPr lang="en-US" sz="3000" b="1" dirty="0"/>
          </a:p>
          <a:p>
            <a:r>
              <a:rPr lang="en-US" sz="3000" b="1" dirty="0"/>
              <a:t>Romans 4:5  God justifies the ungodly.  Only as God’s children should one confess </a:t>
            </a:r>
            <a:r>
              <a:rPr lang="en-US" sz="3000" b="1" u="sng" dirty="0"/>
              <a:t>after</a:t>
            </a:r>
            <a:r>
              <a:rPr lang="en-US" sz="3000" b="1" dirty="0"/>
              <a:t> initial salvation in order to maintain potential fellowship with God.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626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204</TotalTime>
  <Words>330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Brush Script MT</vt:lpstr>
      <vt:lpstr>MS Shell Dlg 2</vt:lpstr>
      <vt:lpstr>Wingdings</vt:lpstr>
      <vt:lpstr>Wingdings 3</vt:lpstr>
      <vt:lpstr>Madison</vt:lpstr>
      <vt:lpstr>One Spiritual Bathing that Results in Union with the Father;  Spiritual Washings that Maintain Communion with the Father   Scripture Reading:  John 13:1-17 </vt:lpstr>
      <vt:lpstr>INTRODUCTION</vt:lpstr>
      <vt:lpstr>How Jesus Loved His Own (Jn 13:1,3)</vt:lpstr>
      <vt:lpstr>How NT Believers are to Love     One Another  (Jn 13:34)</vt:lpstr>
      <vt:lpstr>A Full Bath or a Partial Washing?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BAPTIST CHURCH  February 3, 2019</dc:title>
  <dc:creator>dee konrad</dc:creator>
  <cp:lastModifiedBy>dee konrad</cp:lastModifiedBy>
  <cp:revision>15</cp:revision>
  <dcterms:created xsi:type="dcterms:W3CDTF">2019-02-02T20:52:42Z</dcterms:created>
  <dcterms:modified xsi:type="dcterms:W3CDTF">2019-02-21T17:37:38Z</dcterms:modified>
</cp:coreProperties>
</file>