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1"/>
  </p:notesMasterIdLst>
  <p:sldIdLst>
    <p:sldId id="447" r:id="rId2"/>
    <p:sldId id="539" r:id="rId3"/>
    <p:sldId id="540" r:id="rId4"/>
    <p:sldId id="541" r:id="rId5"/>
    <p:sldId id="542" r:id="rId6"/>
    <p:sldId id="546" r:id="rId7"/>
    <p:sldId id="543" r:id="rId8"/>
    <p:sldId id="544" r:id="rId9"/>
    <p:sldId id="54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e konrad" initials="dk" lastIdx="1" clrIdx="0">
    <p:extLst>
      <p:ext uri="{19B8F6BF-5375-455C-9EA6-DF929625EA0E}">
        <p15:presenceInfo xmlns:p15="http://schemas.microsoft.com/office/powerpoint/2012/main" userId="91f376a383e0b5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7654"/>
    <a:srgbClr val="000000"/>
    <a:srgbClr val="FFFFFF"/>
    <a:srgbClr val="2701E3"/>
    <a:srgbClr val="008C7F"/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4660"/>
  </p:normalViewPr>
  <p:slideViewPr>
    <p:cSldViewPr>
      <p:cViewPr varScale="1">
        <p:scale>
          <a:sx n="120" d="100"/>
          <a:sy n="120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D2218C-90BE-47B2-A304-F8EC9FFA4B72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D7E893B-F8DF-487F-B32C-B3810CEDC1F3}">
      <dgm:prSet/>
      <dgm:spPr/>
      <dgm:t>
        <a:bodyPr/>
        <a:lstStyle/>
        <a:p>
          <a:r>
            <a:rPr lang="en-US" b="1"/>
            <a:t>Definition = ‘good grace’</a:t>
          </a:r>
          <a:endParaRPr lang="en-US"/>
        </a:p>
      </dgm:t>
    </dgm:pt>
    <dgm:pt modelId="{021480B4-0D87-4CD3-9C9C-4299127EE568}" type="parTrans" cxnId="{CF35BA2B-6C12-4387-B91E-9DF72D6D6B90}">
      <dgm:prSet/>
      <dgm:spPr/>
      <dgm:t>
        <a:bodyPr/>
        <a:lstStyle/>
        <a:p>
          <a:endParaRPr lang="en-US"/>
        </a:p>
      </dgm:t>
    </dgm:pt>
    <dgm:pt modelId="{7E5E2B5D-E8F2-481A-8E6A-DA632C55EF20}" type="sibTrans" cxnId="{CF35BA2B-6C12-4387-B91E-9DF72D6D6B90}">
      <dgm:prSet/>
      <dgm:spPr/>
      <dgm:t>
        <a:bodyPr/>
        <a:lstStyle/>
        <a:p>
          <a:endParaRPr lang="en-US"/>
        </a:p>
      </dgm:t>
    </dgm:pt>
    <dgm:pt modelId="{312BAA73-9618-451C-BEF6-C658062DF699}">
      <dgm:prSet/>
      <dgm:spPr/>
      <dgm:t>
        <a:bodyPr/>
        <a:lstStyle/>
        <a:p>
          <a:r>
            <a:rPr lang="en-US" b="1" dirty="0"/>
            <a:t>Grace  =  ‘favor’</a:t>
          </a:r>
          <a:endParaRPr lang="en-US" dirty="0"/>
        </a:p>
      </dgm:t>
    </dgm:pt>
    <dgm:pt modelId="{E632E7BC-9352-427D-9E8F-D21D53218630}" type="parTrans" cxnId="{E9789EBD-27CB-4067-A561-EFEFD94DAD65}">
      <dgm:prSet/>
      <dgm:spPr/>
      <dgm:t>
        <a:bodyPr/>
        <a:lstStyle/>
        <a:p>
          <a:endParaRPr lang="en-US"/>
        </a:p>
      </dgm:t>
    </dgm:pt>
    <dgm:pt modelId="{823736FE-5C2C-4138-9008-92FE524193BC}" type="sibTrans" cxnId="{E9789EBD-27CB-4067-A561-EFEFD94DAD65}">
      <dgm:prSet/>
      <dgm:spPr/>
      <dgm:t>
        <a:bodyPr/>
        <a:lstStyle/>
        <a:p>
          <a:endParaRPr lang="en-US"/>
        </a:p>
      </dgm:t>
    </dgm:pt>
    <dgm:pt modelId="{33EF6362-9983-4741-B6B3-8E2689315EC6}">
      <dgm:prSet/>
      <dgm:spPr/>
      <dgm:t>
        <a:bodyPr/>
        <a:lstStyle/>
        <a:p>
          <a:r>
            <a:rPr lang="en-US" b="1"/>
            <a:t>From men </a:t>
          </a:r>
          <a:endParaRPr lang="en-US"/>
        </a:p>
      </dgm:t>
    </dgm:pt>
    <dgm:pt modelId="{0821933D-C457-49FC-9243-BF5D4D589716}" type="parTrans" cxnId="{EC63BEB5-B56D-483A-A6CF-1BD606A49E44}">
      <dgm:prSet/>
      <dgm:spPr/>
      <dgm:t>
        <a:bodyPr/>
        <a:lstStyle/>
        <a:p>
          <a:endParaRPr lang="en-US"/>
        </a:p>
      </dgm:t>
    </dgm:pt>
    <dgm:pt modelId="{83F6341C-6C48-4F1D-84E2-E3005342D7D8}" type="sibTrans" cxnId="{EC63BEB5-B56D-483A-A6CF-1BD606A49E44}">
      <dgm:prSet/>
      <dgm:spPr/>
      <dgm:t>
        <a:bodyPr/>
        <a:lstStyle/>
        <a:p>
          <a:endParaRPr lang="en-US"/>
        </a:p>
      </dgm:t>
    </dgm:pt>
    <dgm:pt modelId="{C27A885E-2576-451E-9F9E-2192E48549DF}">
      <dgm:prSet/>
      <dgm:spPr/>
      <dgm:t>
        <a:bodyPr/>
        <a:lstStyle/>
        <a:p>
          <a:r>
            <a:rPr lang="en-US" b="1"/>
            <a:t>earned or unearned)</a:t>
          </a:r>
          <a:endParaRPr lang="en-US"/>
        </a:p>
      </dgm:t>
    </dgm:pt>
    <dgm:pt modelId="{98ACD242-A271-4975-8583-1926649C3FC4}" type="parTrans" cxnId="{1A3062BA-E45C-446D-94E6-5ACF9C5568B1}">
      <dgm:prSet/>
      <dgm:spPr/>
      <dgm:t>
        <a:bodyPr/>
        <a:lstStyle/>
        <a:p>
          <a:endParaRPr lang="en-US"/>
        </a:p>
      </dgm:t>
    </dgm:pt>
    <dgm:pt modelId="{C5D419E4-38D4-43F5-81EA-A89AA852E30B}" type="sibTrans" cxnId="{1A3062BA-E45C-446D-94E6-5ACF9C5568B1}">
      <dgm:prSet/>
      <dgm:spPr/>
      <dgm:t>
        <a:bodyPr/>
        <a:lstStyle/>
        <a:p>
          <a:endParaRPr lang="en-US"/>
        </a:p>
      </dgm:t>
    </dgm:pt>
    <dgm:pt modelId="{07CB13C0-CCCA-4C14-A5AD-876CAD582B76}">
      <dgm:prSet/>
      <dgm:spPr/>
      <dgm:t>
        <a:bodyPr/>
        <a:lstStyle/>
        <a:p>
          <a:r>
            <a:rPr lang="en-US" b="1"/>
            <a:t>From God </a:t>
          </a:r>
          <a:endParaRPr lang="en-US"/>
        </a:p>
      </dgm:t>
    </dgm:pt>
    <dgm:pt modelId="{4E395A44-795E-4AFC-8047-2DE0587EEADE}" type="parTrans" cxnId="{59629430-79B7-4302-9F0B-37AE9982B1CE}">
      <dgm:prSet/>
      <dgm:spPr/>
      <dgm:t>
        <a:bodyPr/>
        <a:lstStyle/>
        <a:p>
          <a:endParaRPr lang="en-US"/>
        </a:p>
      </dgm:t>
    </dgm:pt>
    <dgm:pt modelId="{BA9B6CB9-7403-4ADF-95D3-B83A16A029E7}" type="sibTrans" cxnId="{59629430-79B7-4302-9F0B-37AE9982B1CE}">
      <dgm:prSet/>
      <dgm:spPr/>
      <dgm:t>
        <a:bodyPr/>
        <a:lstStyle/>
        <a:p>
          <a:endParaRPr lang="en-US"/>
        </a:p>
      </dgm:t>
    </dgm:pt>
    <dgm:pt modelId="{23CA34C3-893D-4438-87E2-EB1786D8F73C}">
      <dgm:prSet/>
      <dgm:spPr/>
      <dgm:t>
        <a:bodyPr/>
        <a:lstStyle/>
        <a:p>
          <a:r>
            <a:rPr lang="en-US" b="1" dirty="0"/>
            <a:t>OT = somewhat deserved;         </a:t>
          </a:r>
          <a:endParaRPr lang="en-US" dirty="0"/>
        </a:p>
      </dgm:t>
    </dgm:pt>
    <dgm:pt modelId="{AFE5FD6F-A2EE-46CA-A3F5-D601BB522C6B}" type="parTrans" cxnId="{1CE0E074-7CFC-4F79-AFB6-5EF792719A50}">
      <dgm:prSet/>
      <dgm:spPr/>
      <dgm:t>
        <a:bodyPr/>
        <a:lstStyle/>
        <a:p>
          <a:endParaRPr lang="en-US"/>
        </a:p>
      </dgm:t>
    </dgm:pt>
    <dgm:pt modelId="{8AC8739B-C4EE-4048-A102-6234DBAAD1E8}" type="sibTrans" cxnId="{1CE0E074-7CFC-4F79-AFB6-5EF792719A50}">
      <dgm:prSet/>
      <dgm:spPr/>
      <dgm:t>
        <a:bodyPr/>
        <a:lstStyle/>
        <a:p>
          <a:endParaRPr lang="en-US"/>
        </a:p>
      </dgm:t>
    </dgm:pt>
    <dgm:pt modelId="{94A9C1B1-CA52-4DD8-91F1-A10A9DB96B30}">
      <dgm:prSet/>
      <dgm:spPr/>
      <dgm:t>
        <a:bodyPr/>
        <a:lstStyle/>
        <a:p>
          <a:r>
            <a:rPr lang="en-US" b="1" dirty="0"/>
            <a:t>NT = always unearned, never deserved </a:t>
          </a:r>
          <a:endParaRPr lang="en-US" dirty="0"/>
        </a:p>
      </dgm:t>
    </dgm:pt>
    <dgm:pt modelId="{591F6EBF-FCEE-4557-962A-56B0328BA22B}" type="parTrans" cxnId="{ACF3D3CD-E251-4594-9AC8-9B77673700E4}">
      <dgm:prSet/>
      <dgm:spPr/>
      <dgm:t>
        <a:bodyPr/>
        <a:lstStyle/>
        <a:p>
          <a:endParaRPr lang="en-US"/>
        </a:p>
      </dgm:t>
    </dgm:pt>
    <dgm:pt modelId="{D508E2FE-362F-4E06-9FAC-1552F56DD6D2}" type="sibTrans" cxnId="{ACF3D3CD-E251-4594-9AC8-9B77673700E4}">
      <dgm:prSet/>
      <dgm:spPr/>
      <dgm:t>
        <a:bodyPr/>
        <a:lstStyle/>
        <a:p>
          <a:endParaRPr lang="en-US"/>
        </a:p>
      </dgm:t>
    </dgm:pt>
    <dgm:pt modelId="{5A201EA3-92CB-44F7-B439-F6D20F6D492C}" type="pres">
      <dgm:prSet presAssocID="{C8D2218C-90BE-47B2-A304-F8EC9FFA4B72}" presName="linear" presStyleCnt="0">
        <dgm:presLayoutVars>
          <dgm:dir/>
          <dgm:animLvl val="lvl"/>
          <dgm:resizeHandles val="exact"/>
        </dgm:presLayoutVars>
      </dgm:prSet>
      <dgm:spPr/>
    </dgm:pt>
    <dgm:pt modelId="{9C9A22C9-286D-4C9A-A094-707E1AC454F9}" type="pres">
      <dgm:prSet presAssocID="{9D7E893B-F8DF-487F-B32C-B3810CEDC1F3}" presName="parentLin" presStyleCnt="0"/>
      <dgm:spPr/>
    </dgm:pt>
    <dgm:pt modelId="{2164DE7F-5F41-4CEE-A490-E1CC892D57FA}" type="pres">
      <dgm:prSet presAssocID="{9D7E893B-F8DF-487F-B32C-B3810CEDC1F3}" presName="parentLeftMargin" presStyleLbl="node1" presStyleIdx="0" presStyleCnt="2"/>
      <dgm:spPr/>
    </dgm:pt>
    <dgm:pt modelId="{B3F84C01-0A6A-40B7-A084-B93CAB2629E0}" type="pres">
      <dgm:prSet presAssocID="{9D7E893B-F8DF-487F-B32C-B3810CEDC1F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4F08EC1-BEFA-4B6E-91C6-71AE5A8EBB4C}" type="pres">
      <dgm:prSet presAssocID="{9D7E893B-F8DF-487F-B32C-B3810CEDC1F3}" presName="negativeSpace" presStyleCnt="0"/>
      <dgm:spPr/>
    </dgm:pt>
    <dgm:pt modelId="{A7120FBA-855E-4490-B279-57F513B0C357}" type="pres">
      <dgm:prSet presAssocID="{9D7E893B-F8DF-487F-B32C-B3810CEDC1F3}" presName="childText" presStyleLbl="conFgAcc1" presStyleIdx="0" presStyleCnt="2">
        <dgm:presLayoutVars>
          <dgm:bulletEnabled val="1"/>
        </dgm:presLayoutVars>
      </dgm:prSet>
      <dgm:spPr/>
    </dgm:pt>
    <dgm:pt modelId="{1A52F235-B764-4874-BB61-EF13C95CA3EB}" type="pres">
      <dgm:prSet presAssocID="{7E5E2B5D-E8F2-481A-8E6A-DA632C55EF20}" presName="spaceBetweenRectangles" presStyleCnt="0"/>
      <dgm:spPr/>
    </dgm:pt>
    <dgm:pt modelId="{EA931D0B-B2B4-452C-AC19-7282595BC150}" type="pres">
      <dgm:prSet presAssocID="{312BAA73-9618-451C-BEF6-C658062DF699}" presName="parentLin" presStyleCnt="0"/>
      <dgm:spPr/>
    </dgm:pt>
    <dgm:pt modelId="{BB426EA6-E4F3-4FB7-A770-254DDEA26237}" type="pres">
      <dgm:prSet presAssocID="{312BAA73-9618-451C-BEF6-C658062DF699}" presName="parentLeftMargin" presStyleLbl="node1" presStyleIdx="0" presStyleCnt="2"/>
      <dgm:spPr/>
    </dgm:pt>
    <dgm:pt modelId="{50FA02FC-A080-4D68-9F7D-37D8A962CF19}" type="pres">
      <dgm:prSet presAssocID="{312BAA73-9618-451C-BEF6-C658062DF69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0443B6A-D4AB-4D53-8C18-E505E2CD63F3}" type="pres">
      <dgm:prSet presAssocID="{312BAA73-9618-451C-BEF6-C658062DF699}" presName="negativeSpace" presStyleCnt="0"/>
      <dgm:spPr/>
    </dgm:pt>
    <dgm:pt modelId="{1EE87741-9D64-4B14-B960-4E7E2D5D6537}" type="pres">
      <dgm:prSet presAssocID="{312BAA73-9618-451C-BEF6-C658062DF69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D4FC90C-E600-4447-B956-E80594A0388C}" type="presOf" srcId="{C8D2218C-90BE-47B2-A304-F8EC9FFA4B72}" destId="{5A201EA3-92CB-44F7-B439-F6D20F6D492C}" srcOrd="0" destOrd="0" presId="urn:microsoft.com/office/officeart/2005/8/layout/list1"/>
    <dgm:cxn modelId="{76291C15-819F-4706-8789-1136312931BF}" type="presOf" srcId="{23CA34C3-893D-4438-87E2-EB1786D8F73C}" destId="{1EE87741-9D64-4B14-B960-4E7E2D5D6537}" srcOrd="0" destOrd="3" presId="urn:microsoft.com/office/officeart/2005/8/layout/list1"/>
    <dgm:cxn modelId="{CF35BA2B-6C12-4387-B91E-9DF72D6D6B90}" srcId="{C8D2218C-90BE-47B2-A304-F8EC9FFA4B72}" destId="{9D7E893B-F8DF-487F-B32C-B3810CEDC1F3}" srcOrd="0" destOrd="0" parTransId="{021480B4-0D87-4CD3-9C9C-4299127EE568}" sibTransId="{7E5E2B5D-E8F2-481A-8E6A-DA632C55EF20}"/>
    <dgm:cxn modelId="{59629430-79B7-4302-9F0B-37AE9982B1CE}" srcId="{312BAA73-9618-451C-BEF6-C658062DF699}" destId="{07CB13C0-CCCA-4C14-A5AD-876CAD582B76}" srcOrd="1" destOrd="0" parTransId="{4E395A44-795E-4AFC-8047-2DE0587EEADE}" sibTransId="{BA9B6CB9-7403-4ADF-95D3-B83A16A029E7}"/>
    <dgm:cxn modelId="{248F0160-D6D3-45EB-BF47-2BB7E5C66792}" type="presOf" srcId="{33EF6362-9983-4741-B6B3-8E2689315EC6}" destId="{1EE87741-9D64-4B14-B960-4E7E2D5D6537}" srcOrd="0" destOrd="0" presId="urn:microsoft.com/office/officeart/2005/8/layout/list1"/>
    <dgm:cxn modelId="{C8149D50-C419-416A-9E56-E3AACD86AEAE}" type="presOf" srcId="{9D7E893B-F8DF-487F-B32C-B3810CEDC1F3}" destId="{2164DE7F-5F41-4CEE-A490-E1CC892D57FA}" srcOrd="0" destOrd="0" presId="urn:microsoft.com/office/officeart/2005/8/layout/list1"/>
    <dgm:cxn modelId="{1CE0E074-7CFC-4F79-AFB6-5EF792719A50}" srcId="{07CB13C0-CCCA-4C14-A5AD-876CAD582B76}" destId="{23CA34C3-893D-4438-87E2-EB1786D8F73C}" srcOrd="0" destOrd="0" parTransId="{AFE5FD6F-A2EE-46CA-A3F5-D601BB522C6B}" sibTransId="{8AC8739B-C4EE-4048-A102-6234DBAAD1E8}"/>
    <dgm:cxn modelId="{A0B27780-87BA-42FC-82AB-B7DC375D58B4}" type="presOf" srcId="{312BAA73-9618-451C-BEF6-C658062DF699}" destId="{BB426EA6-E4F3-4FB7-A770-254DDEA26237}" srcOrd="0" destOrd="0" presId="urn:microsoft.com/office/officeart/2005/8/layout/list1"/>
    <dgm:cxn modelId="{EC63BEB5-B56D-483A-A6CF-1BD606A49E44}" srcId="{312BAA73-9618-451C-BEF6-C658062DF699}" destId="{33EF6362-9983-4741-B6B3-8E2689315EC6}" srcOrd="0" destOrd="0" parTransId="{0821933D-C457-49FC-9243-BF5D4D589716}" sibTransId="{83F6341C-6C48-4F1D-84E2-E3005342D7D8}"/>
    <dgm:cxn modelId="{1A3062BA-E45C-446D-94E6-5ACF9C5568B1}" srcId="{33EF6362-9983-4741-B6B3-8E2689315EC6}" destId="{C27A885E-2576-451E-9F9E-2192E48549DF}" srcOrd="0" destOrd="0" parTransId="{98ACD242-A271-4975-8583-1926649C3FC4}" sibTransId="{C5D419E4-38D4-43F5-81EA-A89AA852E30B}"/>
    <dgm:cxn modelId="{E1C7EBBB-E6AA-4A84-BCC3-C4F89B5F8F56}" type="presOf" srcId="{07CB13C0-CCCA-4C14-A5AD-876CAD582B76}" destId="{1EE87741-9D64-4B14-B960-4E7E2D5D6537}" srcOrd="0" destOrd="2" presId="urn:microsoft.com/office/officeart/2005/8/layout/list1"/>
    <dgm:cxn modelId="{A8FF74BD-3DE3-487B-BD89-F62860479E1E}" type="presOf" srcId="{312BAA73-9618-451C-BEF6-C658062DF699}" destId="{50FA02FC-A080-4D68-9F7D-37D8A962CF19}" srcOrd="1" destOrd="0" presId="urn:microsoft.com/office/officeart/2005/8/layout/list1"/>
    <dgm:cxn modelId="{E9789EBD-27CB-4067-A561-EFEFD94DAD65}" srcId="{C8D2218C-90BE-47B2-A304-F8EC9FFA4B72}" destId="{312BAA73-9618-451C-BEF6-C658062DF699}" srcOrd="1" destOrd="0" parTransId="{E632E7BC-9352-427D-9E8F-D21D53218630}" sibTransId="{823736FE-5C2C-4138-9008-92FE524193BC}"/>
    <dgm:cxn modelId="{945479C6-6A38-46FE-90B6-55661ECA0F39}" type="presOf" srcId="{C27A885E-2576-451E-9F9E-2192E48549DF}" destId="{1EE87741-9D64-4B14-B960-4E7E2D5D6537}" srcOrd="0" destOrd="1" presId="urn:microsoft.com/office/officeart/2005/8/layout/list1"/>
    <dgm:cxn modelId="{F429B9C8-116B-4DE9-B0A4-FEC1861B9277}" type="presOf" srcId="{9D7E893B-F8DF-487F-B32C-B3810CEDC1F3}" destId="{B3F84C01-0A6A-40B7-A084-B93CAB2629E0}" srcOrd="1" destOrd="0" presId="urn:microsoft.com/office/officeart/2005/8/layout/list1"/>
    <dgm:cxn modelId="{ACF3D3CD-E251-4594-9AC8-9B77673700E4}" srcId="{07CB13C0-CCCA-4C14-A5AD-876CAD582B76}" destId="{94A9C1B1-CA52-4DD8-91F1-A10A9DB96B30}" srcOrd="1" destOrd="0" parTransId="{591F6EBF-FCEE-4557-962A-56B0328BA22B}" sibTransId="{D508E2FE-362F-4E06-9FAC-1552F56DD6D2}"/>
    <dgm:cxn modelId="{853460DC-9360-4521-882D-617A7FAFDE20}" type="presOf" srcId="{94A9C1B1-CA52-4DD8-91F1-A10A9DB96B30}" destId="{1EE87741-9D64-4B14-B960-4E7E2D5D6537}" srcOrd="0" destOrd="4" presId="urn:microsoft.com/office/officeart/2005/8/layout/list1"/>
    <dgm:cxn modelId="{2399E25D-67C3-4AE0-88BD-3132D701338C}" type="presParOf" srcId="{5A201EA3-92CB-44F7-B439-F6D20F6D492C}" destId="{9C9A22C9-286D-4C9A-A094-707E1AC454F9}" srcOrd="0" destOrd="0" presId="urn:microsoft.com/office/officeart/2005/8/layout/list1"/>
    <dgm:cxn modelId="{3B0CF73B-6191-4A30-B85D-003FB96338B2}" type="presParOf" srcId="{9C9A22C9-286D-4C9A-A094-707E1AC454F9}" destId="{2164DE7F-5F41-4CEE-A490-E1CC892D57FA}" srcOrd="0" destOrd="0" presId="urn:microsoft.com/office/officeart/2005/8/layout/list1"/>
    <dgm:cxn modelId="{41E9AC34-6C26-4A2C-B13B-796B37B64F7F}" type="presParOf" srcId="{9C9A22C9-286D-4C9A-A094-707E1AC454F9}" destId="{B3F84C01-0A6A-40B7-A084-B93CAB2629E0}" srcOrd="1" destOrd="0" presId="urn:microsoft.com/office/officeart/2005/8/layout/list1"/>
    <dgm:cxn modelId="{F4A91577-A5E5-40E1-B3E6-129CA0A2C821}" type="presParOf" srcId="{5A201EA3-92CB-44F7-B439-F6D20F6D492C}" destId="{14F08EC1-BEFA-4B6E-91C6-71AE5A8EBB4C}" srcOrd="1" destOrd="0" presId="urn:microsoft.com/office/officeart/2005/8/layout/list1"/>
    <dgm:cxn modelId="{BFFAE253-3D74-40DB-B339-7ADB0E5B3344}" type="presParOf" srcId="{5A201EA3-92CB-44F7-B439-F6D20F6D492C}" destId="{A7120FBA-855E-4490-B279-57F513B0C357}" srcOrd="2" destOrd="0" presId="urn:microsoft.com/office/officeart/2005/8/layout/list1"/>
    <dgm:cxn modelId="{084B0B85-F05E-4BB5-8A34-68B2A79EC6F7}" type="presParOf" srcId="{5A201EA3-92CB-44F7-B439-F6D20F6D492C}" destId="{1A52F235-B764-4874-BB61-EF13C95CA3EB}" srcOrd="3" destOrd="0" presId="urn:microsoft.com/office/officeart/2005/8/layout/list1"/>
    <dgm:cxn modelId="{30E84F41-420B-4890-8E66-3596E843C451}" type="presParOf" srcId="{5A201EA3-92CB-44F7-B439-F6D20F6D492C}" destId="{EA931D0B-B2B4-452C-AC19-7282595BC150}" srcOrd="4" destOrd="0" presId="urn:microsoft.com/office/officeart/2005/8/layout/list1"/>
    <dgm:cxn modelId="{3054DC57-AF65-43B4-AD93-06827A6CC041}" type="presParOf" srcId="{EA931D0B-B2B4-452C-AC19-7282595BC150}" destId="{BB426EA6-E4F3-4FB7-A770-254DDEA26237}" srcOrd="0" destOrd="0" presId="urn:microsoft.com/office/officeart/2005/8/layout/list1"/>
    <dgm:cxn modelId="{2CC1BDB1-6317-438F-ABAB-4DCD2451F041}" type="presParOf" srcId="{EA931D0B-B2B4-452C-AC19-7282595BC150}" destId="{50FA02FC-A080-4D68-9F7D-37D8A962CF19}" srcOrd="1" destOrd="0" presId="urn:microsoft.com/office/officeart/2005/8/layout/list1"/>
    <dgm:cxn modelId="{5DFDACAB-7B03-4E19-9044-22C1A0131BEA}" type="presParOf" srcId="{5A201EA3-92CB-44F7-B439-F6D20F6D492C}" destId="{E0443B6A-D4AB-4D53-8C18-E505E2CD63F3}" srcOrd="5" destOrd="0" presId="urn:microsoft.com/office/officeart/2005/8/layout/list1"/>
    <dgm:cxn modelId="{A31E1A32-E1B7-41C5-9626-8BF284C66D08}" type="presParOf" srcId="{5A201EA3-92CB-44F7-B439-F6D20F6D492C}" destId="{1EE87741-9D64-4B14-B960-4E7E2D5D653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20FBA-855E-4490-B279-57F513B0C357}">
      <dsp:nvSpPr>
        <dsp:cNvPr id="0" name=""/>
        <dsp:cNvSpPr/>
      </dsp:nvSpPr>
      <dsp:spPr>
        <a:xfrm>
          <a:off x="0" y="436808"/>
          <a:ext cx="7416828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F84C01-0A6A-40B7-A084-B93CAB2629E0}">
      <dsp:nvSpPr>
        <dsp:cNvPr id="0" name=""/>
        <dsp:cNvSpPr/>
      </dsp:nvSpPr>
      <dsp:spPr>
        <a:xfrm>
          <a:off x="370841" y="82568"/>
          <a:ext cx="5191779" cy="7084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Definition = ‘good grace’</a:t>
          </a:r>
          <a:endParaRPr lang="en-US" sz="2400" kern="1200"/>
        </a:p>
      </dsp:txBody>
      <dsp:txXfrm>
        <a:off x="405426" y="117153"/>
        <a:ext cx="5122609" cy="639310"/>
      </dsp:txXfrm>
    </dsp:sp>
    <dsp:sp modelId="{1EE87741-9D64-4B14-B960-4E7E2D5D6537}">
      <dsp:nvSpPr>
        <dsp:cNvPr id="0" name=""/>
        <dsp:cNvSpPr/>
      </dsp:nvSpPr>
      <dsp:spPr>
        <a:xfrm>
          <a:off x="0" y="1525448"/>
          <a:ext cx="7416828" cy="264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893727"/>
              <a:satOff val="-19162"/>
              <a:lumOff val="-745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5628" tIns="499872" rIns="5756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From men </a:t>
          </a:r>
          <a:endParaRPr lang="en-US" sz="2400" kern="120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earned or unearned)</a:t>
          </a:r>
          <a:endParaRPr lang="en-US" sz="2400" kern="120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/>
            <a:t>From God </a:t>
          </a:r>
          <a:endParaRPr lang="en-US" sz="2400" kern="120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OT = somewhat deserved;         </a:t>
          </a:r>
          <a:endParaRPr lang="en-US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NT = always unearned, never deserved </a:t>
          </a:r>
          <a:endParaRPr lang="en-US" sz="2400" kern="1200" dirty="0"/>
        </a:p>
      </dsp:txBody>
      <dsp:txXfrm>
        <a:off x="0" y="1525448"/>
        <a:ext cx="7416828" cy="2646000"/>
      </dsp:txXfrm>
    </dsp:sp>
    <dsp:sp modelId="{50FA02FC-A080-4D68-9F7D-37D8A962CF19}">
      <dsp:nvSpPr>
        <dsp:cNvPr id="0" name=""/>
        <dsp:cNvSpPr/>
      </dsp:nvSpPr>
      <dsp:spPr>
        <a:xfrm>
          <a:off x="370841" y="1171208"/>
          <a:ext cx="5191779" cy="708480"/>
        </a:xfrm>
        <a:prstGeom prst="roundRect">
          <a:avLst/>
        </a:prstGeom>
        <a:gradFill rotWithShape="0">
          <a:gsLst>
            <a:gs pos="0">
              <a:schemeClr val="accent2">
                <a:hueOff val="893727"/>
                <a:satOff val="-19162"/>
                <a:lumOff val="-7451"/>
                <a:alphaOff val="0"/>
                <a:tint val="96000"/>
                <a:lumMod val="104000"/>
              </a:schemeClr>
            </a:gs>
            <a:gs pos="100000">
              <a:schemeClr val="accent2">
                <a:hueOff val="893727"/>
                <a:satOff val="-19162"/>
                <a:lumOff val="-7451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237" tIns="0" rIns="196237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Grace  =  ‘favor’</a:t>
          </a:r>
          <a:endParaRPr lang="en-US" sz="2400" kern="1200" dirty="0"/>
        </a:p>
      </dsp:txBody>
      <dsp:txXfrm>
        <a:off x="405426" y="1205793"/>
        <a:ext cx="5122609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7ACFF-805E-4394-B256-605E71211D41}" type="datetimeFigureOut">
              <a:rPr lang="en-US" smtClean="0"/>
              <a:t>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2E5E7-0522-4205-95A0-9F0C72286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14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79080F-88CC-4AAF-834B-B7B4DE29726D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120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EFFA68AD-959E-4607-9763-B5DA960C9D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81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2" name="Rectangle 191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4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C6C52CE5-2364-4669-B946-9825D6E9F7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787400"/>
            <a:ext cx="5359399" cy="778933"/>
          </a:xfrm>
        </p:spPr>
        <p:txBody>
          <a:bodyPr anchor="ctr">
            <a:no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FEFFFF"/>
                </a:solidFill>
              </a:rPr>
              <a:t>Grace:  The Foundation of Thanksgiving</a:t>
            </a:r>
            <a:endParaRPr lang="en-US" altLang="en-US" dirty="0">
              <a:solidFill>
                <a:srgbClr val="FEFFFF"/>
              </a:solidFill>
            </a:endParaRP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41F23B0F-7FB1-4FEC-BB38-CA5A3F21A6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6399" y="2819400"/>
            <a:ext cx="5156201" cy="3091822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rgbClr val="FEFFFF"/>
              </a:solidFill>
              <a:latin typeface="Brush Script MT" panose="03060802040406070304" pitchFamily="66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accent1"/>
                </a:solidFill>
                <a:latin typeface="Brush Script MT" panose="03060802040406070304" pitchFamily="66" charset="0"/>
              </a:rPr>
              <a:t>Scripture Reading: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FEFFFF"/>
                </a:solidFill>
              </a:rPr>
              <a:t>							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rgbClr val="FEFFFF"/>
                </a:solidFill>
              </a:rPr>
              <a:t>		Ephesians 1:1-7, 2:3-9</a:t>
            </a:r>
          </a:p>
        </p:txBody>
      </p:sp>
    </p:spTree>
    <p:extLst>
      <p:ext uri="{BB962C8B-B14F-4D97-AF65-F5344CB8AC3E}">
        <p14:creationId xmlns:p14="http://schemas.microsoft.com/office/powerpoint/2010/main" val="322657732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453FC-CCE1-4AAB-B9BC-9432BF27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24110"/>
            <a:ext cx="6858001" cy="1280890"/>
          </a:xfrm>
        </p:spPr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E3D4B-C121-44E5-91B9-D2E66CFE2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1752600"/>
            <a:ext cx="7162800" cy="4953000"/>
          </a:xfrm>
        </p:spPr>
        <p:txBody>
          <a:bodyPr>
            <a:normAutofit/>
          </a:bodyPr>
          <a:lstStyle/>
          <a:p>
            <a:r>
              <a:rPr lang="en-US" sz="3200" b="1" dirty="0"/>
              <a:t>Biblical truths interpreted by worldly concepts:</a:t>
            </a:r>
          </a:p>
          <a:p>
            <a:pPr lvl="1"/>
            <a:r>
              <a:rPr lang="en-US" sz="2800" b="1" dirty="0"/>
              <a:t>Amazing Grace</a:t>
            </a:r>
          </a:p>
          <a:p>
            <a:pPr lvl="2"/>
            <a:r>
              <a:rPr lang="en-US" sz="2400" b="1" dirty="0">
                <a:solidFill>
                  <a:schemeClr val="accent1"/>
                </a:solidFill>
              </a:rPr>
              <a:t>Jn 8:32</a:t>
            </a:r>
          </a:p>
          <a:p>
            <a:pPr lvl="2"/>
            <a:endParaRPr lang="en-US" sz="2400" b="1" dirty="0">
              <a:solidFill>
                <a:schemeClr val="accent1"/>
              </a:solidFill>
            </a:endParaRPr>
          </a:p>
          <a:p>
            <a:pPr lvl="1"/>
            <a:r>
              <a:rPr lang="en-US" sz="2800" b="1" dirty="0"/>
              <a:t>“The truth shall make you free”</a:t>
            </a:r>
          </a:p>
          <a:p>
            <a:pPr lvl="1"/>
            <a:endParaRPr lang="en-US" sz="2800" b="1" dirty="0"/>
          </a:p>
          <a:p>
            <a:pPr lvl="1"/>
            <a:r>
              <a:rPr lang="en-US" sz="2800" b="1" dirty="0"/>
              <a:t>“In all things give thanks”</a:t>
            </a:r>
          </a:p>
          <a:p>
            <a:pPr lvl="2"/>
            <a:r>
              <a:rPr lang="en-US" sz="2400" b="1" dirty="0">
                <a:solidFill>
                  <a:schemeClr val="accent1"/>
                </a:solidFill>
              </a:rPr>
              <a:t>I </a:t>
            </a:r>
            <a:r>
              <a:rPr lang="en-US" sz="2400" b="1" dirty="0" err="1">
                <a:solidFill>
                  <a:schemeClr val="accent1"/>
                </a:solidFill>
              </a:rPr>
              <a:t>Thess</a:t>
            </a:r>
            <a:r>
              <a:rPr lang="en-US" sz="2400" b="1" dirty="0">
                <a:solidFill>
                  <a:schemeClr val="accent1"/>
                </a:solidFill>
              </a:rPr>
              <a:t> 5:18</a:t>
            </a:r>
          </a:p>
        </p:txBody>
      </p:sp>
    </p:spTree>
    <p:extLst>
      <p:ext uri="{BB962C8B-B14F-4D97-AF65-F5344CB8AC3E}">
        <p14:creationId xmlns:p14="http://schemas.microsoft.com/office/powerpoint/2010/main" val="263586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453FC-CCE1-4AAB-B9BC-9432BF276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24110"/>
            <a:ext cx="6858001" cy="1280890"/>
          </a:xfrm>
        </p:spPr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E3D4B-C121-44E5-91B9-D2E66CFE2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399" y="1981200"/>
            <a:ext cx="7010401" cy="419100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Common understanding of giving thanks:  </a:t>
            </a:r>
          </a:p>
          <a:p>
            <a:pPr lvl="1"/>
            <a:r>
              <a:rPr lang="en-US" sz="3000" b="1" dirty="0">
                <a:solidFill>
                  <a:schemeClr val="accent1"/>
                </a:solidFill>
              </a:rPr>
              <a:t>gratitude for physical and material blessings</a:t>
            </a:r>
          </a:p>
          <a:p>
            <a:pPr lvl="1"/>
            <a:endParaRPr lang="en-US" sz="3000" b="1" dirty="0">
              <a:solidFill>
                <a:schemeClr val="accent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Un-Common understanding of giving thanks:  </a:t>
            </a:r>
          </a:p>
          <a:p>
            <a:pPr lvl="1"/>
            <a:r>
              <a:rPr lang="en-US" sz="3000" b="1" dirty="0">
                <a:solidFill>
                  <a:schemeClr val="accent1"/>
                </a:solidFill>
              </a:rPr>
              <a:t>gratitude IN and FOR </a:t>
            </a:r>
            <a:r>
              <a:rPr lang="en-US" sz="3000" b="1" u="sng" dirty="0">
                <a:solidFill>
                  <a:schemeClr val="accent1"/>
                </a:solidFill>
              </a:rPr>
              <a:t>all things</a:t>
            </a:r>
            <a:endParaRPr lang="en-US" sz="3000" b="1" dirty="0">
              <a:solidFill>
                <a:schemeClr val="accent1"/>
              </a:solidFill>
            </a:endParaRPr>
          </a:p>
          <a:p>
            <a:endParaRPr lang="en-US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05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2ED0803-0133-49C2-9858-E132FF173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6B4AF2-BCAE-4B59-AE99-DD28E63EE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172" y="624110"/>
            <a:ext cx="7284749" cy="1280890"/>
          </a:xfrm>
        </p:spPr>
        <p:txBody>
          <a:bodyPr>
            <a:normAutofit/>
          </a:bodyPr>
          <a:lstStyle/>
          <a:p>
            <a:r>
              <a:rPr lang="en-US" b="1" dirty="0"/>
              <a:t>The Meaning and Basis of Giving Thanks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379F6D6-AB42-424F-9B81-E57F502B6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5BAFE5D0-C0A7-4C07-B852-6F0A7CF2AD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C53B78-9C7D-46D4-97C2-AE4A2F4E43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009391"/>
              </p:ext>
            </p:extLst>
          </p:nvPr>
        </p:nvGraphicFramePr>
        <p:xfrm>
          <a:off x="1346172" y="2222983"/>
          <a:ext cx="7416828" cy="4254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310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4AF2-BCAE-4B59-AE99-DD28E63EE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04800"/>
            <a:ext cx="6934200" cy="1280890"/>
          </a:xfrm>
        </p:spPr>
        <p:txBody>
          <a:bodyPr/>
          <a:lstStyle/>
          <a:p>
            <a:pPr algn="ctr"/>
            <a:r>
              <a:rPr lang="en-US" b="1" dirty="0"/>
              <a:t>The Meaning and Basis of Giving 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9D105-74B3-4A56-8365-0E9F14746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8153401" cy="52578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The unfolding revelation of God’s grace</a:t>
            </a:r>
          </a:p>
          <a:p>
            <a:pPr lvl="1"/>
            <a:r>
              <a:rPr lang="en-US" sz="2600" b="1" dirty="0">
                <a:solidFill>
                  <a:schemeClr val="accent1"/>
                </a:solidFill>
              </a:rPr>
              <a:t>Grace planned (Eph 1:4-6)</a:t>
            </a:r>
          </a:p>
          <a:p>
            <a:pPr marL="457200" lvl="1" indent="0">
              <a:buNone/>
            </a:pPr>
            <a:endParaRPr lang="en-US" sz="2800" b="1" dirty="0"/>
          </a:p>
          <a:p>
            <a:pPr lvl="1"/>
            <a:r>
              <a:rPr lang="en-US" sz="2600" b="1" dirty="0">
                <a:solidFill>
                  <a:schemeClr val="accent1"/>
                </a:solidFill>
              </a:rPr>
              <a:t>Salvation provided by grace  (Eph 2:8)</a:t>
            </a:r>
          </a:p>
          <a:p>
            <a:pPr lvl="1"/>
            <a:endParaRPr lang="en-US" sz="2600" b="1" dirty="0">
              <a:solidFill>
                <a:schemeClr val="accent1"/>
              </a:solidFill>
            </a:endParaRPr>
          </a:p>
          <a:p>
            <a:pPr lvl="1"/>
            <a:r>
              <a:rPr lang="en-US" sz="2600" b="1" dirty="0">
                <a:solidFill>
                  <a:schemeClr val="accent1"/>
                </a:solidFill>
              </a:rPr>
              <a:t>Future display of God’s grace (Eph 2:7)</a:t>
            </a:r>
          </a:p>
        </p:txBody>
      </p:sp>
    </p:spTree>
    <p:extLst>
      <p:ext uri="{BB962C8B-B14F-4D97-AF65-F5344CB8AC3E}">
        <p14:creationId xmlns:p14="http://schemas.microsoft.com/office/powerpoint/2010/main" val="28885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4AF2-BCAE-4B59-AE99-DD28E63EE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04800"/>
            <a:ext cx="6934200" cy="1280890"/>
          </a:xfrm>
        </p:spPr>
        <p:txBody>
          <a:bodyPr/>
          <a:lstStyle/>
          <a:p>
            <a:pPr algn="ctr"/>
            <a:r>
              <a:rPr lang="en-US" b="1" dirty="0"/>
              <a:t>The Meaning and Basis of Giving Thanks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9D105-74B3-4A56-8365-0E9F14746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8153401" cy="52578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The unfolding revelation of God’s grace</a:t>
            </a:r>
          </a:p>
          <a:p>
            <a:pPr lvl="1"/>
            <a:r>
              <a:rPr lang="en-US" sz="2600" b="1" dirty="0">
                <a:solidFill>
                  <a:schemeClr val="accent1"/>
                </a:solidFill>
              </a:rPr>
              <a:t>A lifestyle by grace (Eph 3:2)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</a:p>
          <a:p>
            <a:pPr lvl="2"/>
            <a:r>
              <a:rPr lang="en-US" sz="2400" b="1" dirty="0">
                <a:solidFill>
                  <a:schemeClr val="accent2"/>
                </a:solidFill>
              </a:rPr>
              <a:t>Jn 1:14;16-17  -  grace for initial, present, and future tense salvation, instead of grace only for initial salvation</a:t>
            </a:r>
          </a:p>
          <a:p>
            <a:pPr lvl="2"/>
            <a:endParaRPr lang="en-US" sz="2400" b="1" dirty="0">
              <a:solidFill>
                <a:schemeClr val="accent1"/>
              </a:solidFill>
            </a:endParaRPr>
          </a:p>
          <a:p>
            <a:pPr lvl="1"/>
            <a:r>
              <a:rPr lang="en-US" sz="2600" b="1" dirty="0">
                <a:solidFill>
                  <a:schemeClr val="accent1"/>
                </a:solidFill>
              </a:rPr>
              <a:t>God’s grace is all-sufficient (II Cor 12:9)</a:t>
            </a:r>
          </a:p>
        </p:txBody>
      </p:sp>
    </p:spTree>
    <p:extLst>
      <p:ext uri="{BB962C8B-B14F-4D97-AF65-F5344CB8AC3E}">
        <p14:creationId xmlns:p14="http://schemas.microsoft.com/office/powerpoint/2010/main" val="2442857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4BBB-9163-4CD0-A53B-7F0115ADB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533400"/>
            <a:ext cx="6705600" cy="1371600"/>
          </a:xfrm>
        </p:spPr>
        <p:txBody>
          <a:bodyPr/>
          <a:lstStyle/>
          <a:p>
            <a:r>
              <a:rPr lang="en-US" b="1" dirty="0"/>
              <a:t>The Purpose of Thanksgiving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E5440-2DDF-45AD-95F6-8DED0C31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8153400" cy="5257800"/>
          </a:xfrm>
        </p:spPr>
        <p:txBody>
          <a:bodyPr>
            <a:normAutofit/>
          </a:bodyPr>
          <a:lstStyle/>
          <a:p>
            <a:r>
              <a:rPr lang="en-US" sz="2800" b="1" dirty="0"/>
              <a:t>To extol God’s grace IN and FOR </a:t>
            </a:r>
            <a:r>
              <a:rPr lang="en-US" sz="2800" b="1" u="sng" dirty="0"/>
              <a:t>everything </a:t>
            </a:r>
            <a:r>
              <a:rPr lang="en-US" sz="2800" b="1" dirty="0"/>
              <a:t>          </a:t>
            </a:r>
            <a:r>
              <a:rPr lang="en-US" sz="2400" b="1" dirty="0"/>
              <a:t>(I </a:t>
            </a:r>
            <a:r>
              <a:rPr lang="en-US" sz="2400" b="1" dirty="0" err="1"/>
              <a:t>Thess</a:t>
            </a:r>
            <a:r>
              <a:rPr lang="en-US" sz="2400" b="1" dirty="0"/>
              <a:t> 5:18,  Eph 5:20)</a:t>
            </a:r>
          </a:p>
          <a:p>
            <a:pPr marL="0" indent="0">
              <a:buNone/>
            </a:pPr>
            <a:endParaRPr lang="en-US" sz="2800" b="1" u="sng" dirty="0"/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Today, Christ controls all things in Heaven and upon Earth</a:t>
            </a:r>
          </a:p>
          <a:p>
            <a:pPr lvl="2"/>
            <a:r>
              <a:rPr lang="en-US" sz="2400" b="1" dirty="0">
                <a:solidFill>
                  <a:schemeClr val="accent2"/>
                </a:solidFill>
              </a:rPr>
              <a:t>Matt 28:18</a:t>
            </a:r>
          </a:p>
          <a:p>
            <a:pPr lvl="2"/>
            <a:endParaRPr lang="en-US" sz="2400" b="1" dirty="0">
              <a:solidFill>
                <a:schemeClr val="accent1"/>
              </a:solidFill>
            </a:endParaRP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All things are subjected under his feet</a:t>
            </a:r>
          </a:p>
          <a:p>
            <a:pPr lvl="2"/>
            <a:r>
              <a:rPr lang="en-US" sz="2400" b="1" dirty="0">
                <a:solidFill>
                  <a:schemeClr val="accent2"/>
                </a:solidFill>
              </a:rPr>
              <a:t>I Cor 15:27</a:t>
            </a:r>
            <a:endParaRPr lang="en-US" sz="2400" b="1" dirty="0">
              <a:solidFill>
                <a:schemeClr val="accent1"/>
              </a:solidFill>
            </a:endParaRPr>
          </a:p>
          <a:p>
            <a:pPr lvl="4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316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4BBB-9163-4CD0-A53B-7F0115ADB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1" y="533400"/>
            <a:ext cx="6705600" cy="1371600"/>
          </a:xfrm>
        </p:spPr>
        <p:txBody>
          <a:bodyPr/>
          <a:lstStyle/>
          <a:p>
            <a:r>
              <a:rPr lang="en-US" b="1" dirty="0"/>
              <a:t>The Purpose of Thanksgiving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E5440-2DDF-45AD-95F6-8DED0C31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To extol God’s grace IN and FOR </a:t>
            </a:r>
            <a:r>
              <a:rPr lang="en-US" sz="2800" b="1" u="sng" dirty="0"/>
              <a:t>everything </a:t>
            </a:r>
            <a:r>
              <a:rPr lang="en-US" sz="2800" b="1" dirty="0"/>
              <a:t>          </a:t>
            </a:r>
            <a:r>
              <a:rPr lang="en-US" sz="2400" b="1" dirty="0"/>
              <a:t>(I </a:t>
            </a:r>
            <a:r>
              <a:rPr lang="en-US" sz="2400" b="1" dirty="0" err="1"/>
              <a:t>Thess</a:t>
            </a:r>
            <a:r>
              <a:rPr lang="en-US" sz="2400" b="1" dirty="0"/>
              <a:t> 5:18,  Eph 5:20)</a:t>
            </a:r>
          </a:p>
          <a:p>
            <a:endParaRPr lang="en-US" sz="2800" b="1" u="sng" dirty="0"/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All things to (the advantage of) the Church</a:t>
            </a:r>
          </a:p>
          <a:p>
            <a:pPr lvl="2"/>
            <a:r>
              <a:rPr lang="en-US" sz="2400" b="1" dirty="0">
                <a:solidFill>
                  <a:schemeClr val="accent2"/>
                </a:solidFill>
              </a:rPr>
              <a:t>Eph 1:22  (cf. James 1:2-3,12; I Cor 10:13)</a:t>
            </a:r>
          </a:p>
          <a:p>
            <a:pPr lvl="2"/>
            <a:endParaRPr lang="en-US" sz="2800" b="1" dirty="0">
              <a:solidFill>
                <a:schemeClr val="accent1"/>
              </a:solidFill>
            </a:endParaRPr>
          </a:p>
          <a:p>
            <a:pPr lvl="1"/>
            <a:r>
              <a:rPr lang="en-US" sz="2800" b="1" dirty="0">
                <a:solidFill>
                  <a:schemeClr val="accent1"/>
                </a:solidFill>
              </a:rPr>
              <a:t>Christ is either causing or </a:t>
            </a:r>
            <a:r>
              <a:rPr lang="en-US" sz="2800" b="1" dirty="0" err="1">
                <a:solidFill>
                  <a:schemeClr val="accent1"/>
                </a:solidFill>
              </a:rPr>
              <a:t>allowingall</a:t>
            </a:r>
            <a:r>
              <a:rPr lang="en-US" sz="2800" b="1" dirty="0">
                <a:solidFill>
                  <a:schemeClr val="accent1"/>
                </a:solidFill>
              </a:rPr>
              <a:t> things to happen or exist for the display of His Life through us, to His glory</a:t>
            </a:r>
          </a:p>
          <a:p>
            <a:pPr lvl="2"/>
            <a:r>
              <a:rPr lang="en-US" sz="2400" b="1" dirty="0">
                <a:solidFill>
                  <a:schemeClr val="accent2"/>
                </a:solidFill>
              </a:rPr>
              <a:t>Rom 11:36</a:t>
            </a:r>
          </a:p>
          <a:p>
            <a:pPr lvl="4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869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CAC2-786C-4CAD-8EE0-33B670DB1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201" y="533400"/>
            <a:ext cx="6589199" cy="1280890"/>
          </a:xfrm>
        </p:spPr>
        <p:txBody>
          <a:bodyPr/>
          <a:lstStyle/>
          <a:p>
            <a:r>
              <a:rPr lang="en-US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ACBFC-9021-4E1D-A17A-B6947C84B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1981200"/>
            <a:ext cx="7162800" cy="47243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I can, therefore, give God thanks IN and FOR </a:t>
            </a:r>
            <a:r>
              <a:rPr lang="en-US" sz="3200" b="1" u="sng" dirty="0">
                <a:solidFill>
                  <a:schemeClr val="tx1"/>
                </a:solidFill>
              </a:rPr>
              <a:t>all things </a:t>
            </a:r>
            <a:r>
              <a:rPr lang="en-US" sz="3200" b="1" dirty="0">
                <a:solidFill>
                  <a:schemeClr val="tx1"/>
                </a:solidFill>
              </a:rPr>
              <a:t>(as I am rightly relating to the Holy Spirit), because:   </a:t>
            </a:r>
            <a:r>
              <a:rPr lang="en-US" sz="3200" b="1" dirty="0">
                <a:solidFill>
                  <a:schemeClr val="accent2"/>
                </a:solidFill>
              </a:rPr>
              <a:t>HE is in complete control of all things for my best and for HIS GLORY!</a:t>
            </a:r>
          </a:p>
        </p:txBody>
      </p:sp>
    </p:spTree>
    <p:extLst>
      <p:ext uri="{BB962C8B-B14F-4D97-AF65-F5344CB8AC3E}">
        <p14:creationId xmlns:p14="http://schemas.microsoft.com/office/powerpoint/2010/main" val="36022109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342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Brush Script MT</vt:lpstr>
      <vt:lpstr>Calibri</vt:lpstr>
      <vt:lpstr>Century Gothic</vt:lpstr>
      <vt:lpstr>Times New Roman</vt:lpstr>
      <vt:lpstr>Wingdings</vt:lpstr>
      <vt:lpstr>Wingdings 3</vt:lpstr>
      <vt:lpstr>Wisp</vt:lpstr>
      <vt:lpstr>Grace:  The Foundation of Thanksgiving</vt:lpstr>
      <vt:lpstr>Introduction</vt:lpstr>
      <vt:lpstr>Introduction</vt:lpstr>
      <vt:lpstr>The Meaning and Basis of Giving Thanks</vt:lpstr>
      <vt:lpstr>The Meaning and Basis of Giving Thanks</vt:lpstr>
      <vt:lpstr>The Meaning and Basis of Giving Thanks</vt:lpstr>
      <vt:lpstr>The Purpose of Thanksgiving</vt:lpstr>
      <vt:lpstr>The Purpose of Thanksgiving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“Thanks be to God for His unspeakable gift…”     II Cor 9:15</dc:title>
  <dc:creator>dee konrad</dc:creator>
  <cp:lastModifiedBy>dee konrad</cp:lastModifiedBy>
  <cp:revision>2</cp:revision>
  <dcterms:created xsi:type="dcterms:W3CDTF">2018-11-11T17:22:42Z</dcterms:created>
  <dcterms:modified xsi:type="dcterms:W3CDTF">2019-02-02T21:36:00Z</dcterms:modified>
</cp:coreProperties>
</file>