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697" r:id="rId1"/>
  </p:sldMasterIdLst>
  <p:notesMasterIdLst>
    <p:notesMasterId r:id="rId9"/>
  </p:notesMasterIdLst>
  <p:sldIdLst>
    <p:sldId id="447" r:id="rId2"/>
    <p:sldId id="539" r:id="rId3"/>
    <p:sldId id="560" r:id="rId4"/>
    <p:sldId id="561" r:id="rId5"/>
    <p:sldId id="562" r:id="rId6"/>
    <p:sldId id="568" r:id="rId7"/>
    <p:sldId id="557" r:id="rId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0" autoAdjust="0"/>
  </p:normalViewPr>
  <p:slideViewPr>
    <p:cSldViewPr>
      <p:cViewPr varScale="1">
        <p:scale>
          <a:sx n="120" d="100"/>
          <a:sy n="120" d="100"/>
        </p:scale>
        <p:origin x="13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6B8F2D-3A27-46DE-9022-0B1DBC371F14}" type="doc">
      <dgm:prSet loTypeId="urn:microsoft.com/office/officeart/2005/8/layout/vList5" loCatId="list" qsTypeId="urn:microsoft.com/office/officeart/2005/8/quickstyle/simple2" qsCatId="simple" csTypeId="urn:microsoft.com/office/officeart/2005/8/colors/colorful2" csCatId="colorful" phldr="1"/>
      <dgm:spPr/>
      <dgm:t>
        <a:bodyPr/>
        <a:lstStyle/>
        <a:p>
          <a:endParaRPr lang="en-US"/>
        </a:p>
      </dgm:t>
    </dgm:pt>
    <dgm:pt modelId="{5C4F91A0-EFFC-44B6-9A1F-308F96ADDBF1}">
      <dgm:prSet/>
      <dgm:spPr/>
      <dgm:t>
        <a:bodyPr/>
        <a:lstStyle/>
        <a:p>
          <a:r>
            <a:rPr lang="en-US" b="1" dirty="0"/>
            <a:t>Failure to clearly understand the elements of the gospel of  1 Cor. 15:3-4</a:t>
          </a:r>
        </a:p>
      </dgm:t>
    </dgm:pt>
    <dgm:pt modelId="{73635932-3BE0-475A-990F-013C2CF851C9}" type="parTrans" cxnId="{94D0E713-C396-4649-A415-2C8FD3068FEF}">
      <dgm:prSet/>
      <dgm:spPr/>
      <dgm:t>
        <a:bodyPr/>
        <a:lstStyle/>
        <a:p>
          <a:endParaRPr lang="en-US"/>
        </a:p>
      </dgm:t>
    </dgm:pt>
    <dgm:pt modelId="{336B3D2F-9770-459E-AF8F-094BDDF8183C}" type="sibTrans" cxnId="{94D0E713-C396-4649-A415-2C8FD3068FEF}">
      <dgm:prSet/>
      <dgm:spPr/>
      <dgm:t>
        <a:bodyPr/>
        <a:lstStyle/>
        <a:p>
          <a:endParaRPr lang="en-US" dirty="0"/>
        </a:p>
      </dgm:t>
    </dgm:pt>
    <dgm:pt modelId="{7CF663A2-8677-4A3C-B1C4-E87E7E8B0C87}">
      <dgm:prSet custT="1"/>
      <dgm:spPr/>
      <dgm:t>
        <a:bodyPr/>
        <a:lstStyle/>
        <a:p>
          <a:r>
            <a:rPr lang="en-US" sz="2400" b="1" dirty="0" err="1"/>
            <a:t>cf</a:t>
          </a:r>
          <a:r>
            <a:rPr lang="en-US" sz="2400" b="1" dirty="0"/>
            <a:t> Mark 1:1, 14-15;  16:15</a:t>
          </a:r>
        </a:p>
      </dgm:t>
    </dgm:pt>
    <dgm:pt modelId="{54F18910-CA2E-45EF-8B6B-FC8CE4B47FAB}" type="parTrans" cxnId="{E36F2818-C5AB-4D00-8D27-663C5C95E833}">
      <dgm:prSet/>
      <dgm:spPr/>
      <dgm:t>
        <a:bodyPr/>
        <a:lstStyle/>
        <a:p>
          <a:endParaRPr lang="en-US"/>
        </a:p>
      </dgm:t>
    </dgm:pt>
    <dgm:pt modelId="{2398DBD0-3135-4B1C-8908-C8027F05B388}" type="sibTrans" cxnId="{E36F2818-C5AB-4D00-8D27-663C5C95E833}">
      <dgm:prSet/>
      <dgm:spPr/>
      <dgm:t>
        <a:bodyPr/>
        <a:lstStyle/>
        <a:p>
          <a:endParaRPr lang="en-US"/>
        </a:p>
      </dgm:t>
    </dgm:pt>
    <dgm:pt modelId="{6F95DABC-A058-4EEF-B778-582C3580EE6D}">
      <dgm:prSet/>
      <dgm:spPr/>
      <dgm:t>
        <a:bodyPr/>
        <a:lstStyle/>
        <a:p>
          <a:r>
            <a:rPr lang="en-US" b="1" dirty="0"/>
            <a:t>Failure to understand how faith is seen</a:t>
          </a:r>
        </a:p>
      </dgm:t>
    </dgm:pt>
    <dgm:pt modelId="{F426E6DA-3352-4E72-A6A7-FE924A1B65EA}" type="parTrans" cxnId="{E6D67C31-5DDB-4510-89D1-F06EE73633E9}">
      <dgm:prSet/>
      <dgm:spPr/>
      <dgm:t>
        <a:bodyPr/>
        <a:lstStyle/>
        <a:p>
          <a:endParaRPr lang="en-US"/>
        </a:p>
      </dgm:t>
    </dgm:pt>
    <dgm:pt modelId="{0D5963B6-0529-433F-9143-E1EB1AC42BFA}" type="sibTrans" cxnId="{E6D67C31-5DDB-4510-89D1-F06EE73633E9}">
      <dgm:prSet/>
      <dgm:spPr/>
      <dgm:t>
        <a:bodyPr/>
        <a:lstStyle/>
        <a:p>
          <a:endParaRPr lang="en-US"/>
        </a:p>
      </dgm:t>
    </dgm:pt>
    <dgm:pt modelId="{4EB0A36C-DA44-4A8A-A5AD-C9C8A9FC25F1}">
      <dgm:prSet custT="1"/>
      <dgm:spPr/>
      <dgm:t>
        <a:bodyPr/>
        <a:lstStyle/>
        <a:p>
          <a:r>
            <a:rPr lang="en-US" sz="2400" b="1" dirty="0"/>
            <a:t>By God (who alone knows the heart of man)</a:t>
          </a:r>
        </a:p>
      </dgm:t>
    </dgm:pt>
    <dgm:pt modelId="{69F4F1D1-F890-4B5E-B5BC-66327AE68DBC}" type="parTrans" cxnId="{AA51529A-50F3-4CCE-BC4F-CDDB03D1DFAC}">
      <dgm:prSet/>
      <dgm:spPr/>
      <dgm:t>
        <a:bodyPr/>
        <a:lstStyle/>
        <a:p>
          <a:endParaRPr lang="en-US"/>
        </a:p>
      </dgm:t>
    </dgm:pt>
    <dgm:pt modelId="{2052F4E3-7C9F-4A44-8E6E-65EDDFD0FE69}" type="sibTrans" cxnId="{AA51529A-50F3-4CCE-BC4F-CDDB03D1DFAC}">
      <dgm:prSet/>
      <dgm:spPr/>
      <dgm:t>
        <a:bodyPr/>
        <a:lstStyle/>
        <a:p>
          <a:endParaRPr lang="en-US"/>
        </a:p>
      </dgm:t>
    </dgm:pt>
    <dgm:pt modelId="{9125F543-E253-447F-AE44-60E1C3A97EF5}">
      <dgm:prSet custT="1"/>
      <dgm:spPr/>
      <dgm:t>
        <a:bodyPr/>
        <a:lstStyle/>
        <a:p>
          <a:r>
            <a:rPr lang="en-US" sz="2000" b="1" dirty="0"/>
            <a:t>Acts 1:24, 15:8, </a:t>
          </a:r>
          <a:r>
            <a:rPr lang="en-US" sz="2000" b="1" dirty="0" err="1"/>
            <a:t>cf</a:t>
          </a:r>
          <a:r>
            <a:rPr lang="en-US" sz="2000" b="1" dirty="0"/>
            <a:t> 10:44</a:t>
          </a:r>
        </a:p>
      </dgm:t>
    </dgm:pt>
    <dgm:pt modelId="{B05350B5-2428-459F-A418-8B5A56E306A8}" type="parTrans" cxnId="{FDCB1302-BC22-4E69-87A4-7341EDE2FA82}">
      <dgm:prSet/>
      <dgm:spPr/>
      <dgm:t>
        <a:bodyPr/>
        <a:lstStyle/>
        <a:p>
          <a:endParaRPr lang="en-US"/>
        </a:p>
      </dgm:t>
    </dgm:pt>
    <dgm:pt modelId="{BBB2B70D-D29E-4EB1-8DE0-9BFA9395EA3A}" type="sibTrans" cxnId="{FDCB1302-BC22-4E69-87A4-7341EDE2FA82}">
      <dgm:prSet/>
      <dgm:spPr/>
      <dgm:t>
        <a:bodyPr/>
        <a:lstStyle/>
        <a:p>
          <a:endParaRPr lang="en-US"/>
        </a:p>
      </dgm:t>
    </dgm:pt>
    <dgm:pt modelId="{B6E11B43-4235-4571-82B6-E9126AC79E13}">
      <dgm:prSet custT="1"/>
      <dgm:spPr/>
      <dgm:t>
        <a:bodyPr/>
        <a:lstStyle/>
        <a:p>
          <a:r>
            <a:rPr lang="en-US" sz="2400" b="1" dirty="0"/>
            <a:t>By man</a:t>
          </a:r>
        </a:p>
      </dgm:t>
    </dgm:pt>
    <dgm:pt modelId="{E960A09B-D388-43B0-A9EB-422721200593}" type="parTrans" cxnId="{9DCBDC92-75D2-499C-B2CB-FDCB7EA3CE4C}">
      <dgm:prSet/>
      <dgm:spPr/>
      <dgm:t>
        <a:bodyPr/>
        <a:lstStyle/>
        <a:p>
          <a:endParaRPr lang="en-US"/>
        </a:p>
      </dgm:t>
    </dgm:pt>
    <dgm:pt modelId="{FFEF3040-1982-4696-B635-1A5CEAAAC410}" type="sibTrans" cxnId="{9DCBDC92-75D2-499C-B2CB-FDCB7EA3CE4C}">
      <dgm:prSet/>
      <dgm:spPr/>
      <dgm:t>
        <a:bodyPr/>
        <a:lstStyle/>
        <a:p>
          <a:endParaRPr lang="en-US"/>
        </a:p>
      </dgm:t>
    </dgm:pt>
    <dgm:pt modelId="{A80B4388-DE6F-4C91-9056-5ABD734E095B}">
      <dgm:prSet custT="1"/>
      <dgm:spPr/>
      <dgm:t>
        <a:bodyPr/>
        <a:lstStyle/>
        <a:p>
          <a:r>
            <a:rPr lang="en-US" sz="2000" b="1" dirty="0"/>
            <a:t>James 2:21-26;  </a:t>
          </a:r>
          <a:r>
            <a:rPr lang="en-US" sz="2000" b="1" dirty="0" err="1"/>
            <a:t>cf</a:t>
          </a:r>
          <a:r>
            <a:rPr lang="en-US" sz="2000" b="1" dirty="0"/>
            <a:t> Matt 7:21-22,  Jn 6:28-29</a:t>
          </a:r>
        </a:p>
      </dgm:t>
    </dgm:pt>
    <dgm:pt modelId="{C82653D6-3167-4C77-B820-D1B45B785C51}" type="parTrans" cxnId="{E42C8804-9F28-45AB-B356-A9329D7226AB}">
      <dgm:prSet/>
      <dgm:spPr/>
      <dgm:t>
        <a:bodyPr/>
        <a:lstStyle/>
        <a:p>
          <a:endParaRPr lang="en-US"/>
        </a:p>
      </dgm:t>
    </dgm:pt>
    <dgm:pt modelId="{3010F328-B702-45E4-9AE4-616108C590C6}" type="sibTrans" cxnId="{E42C8804-9F28-45AB-B356-A9329D7226AB}">
      <dgm:prSet/>
      <dgm:spPr/>
      <dgm:t>
        <a:bodyPr/>
        <a:lstStyle/>
        <a:p>
          <a:endParaRPr lang="en-US"/>
        </a:p>
      </dgm:t>
    </dgm:pt>
    <dgm:pt modelId="{2A9D1219-2011-42CF-AF6D-C5193C1C2A19}" type="pres">
      <dgm:prSet presAssocID="{FE6B8F2D-3A27-46DE-9022-0B1DBC371F14}" presName="Name0" presStyleCnt="0">
        <dgm:presLayoutVars>
          <dgm:dir/>
          <dgm:animLvl val="lvl"/>
          <dgm:resizeHandles val="exact"/>
        </dgm:presLayoutVars>
      </dgm:prSet>
      <dgm:spPr/>
    </dgm:pt>
    <dgm:pt modelId="{3707D70C-ECF7-4589-9037-119FC1657AEB}" type="pres">
      <dgm:prSet presAssocID="{5C4F91A0-EFFC-44B6-9A1F-308F96ADDBF1}" presName="linNode" presStyleCnt="0"/>
      <dgm:spPr/>
    </dgm:pt>
    <dgm:pt modelId="{5388D3D5-CAF8-45F1-9FA7-6F98609722FD}" type="pres">
      <dgm:prSet presAssocID="{5C4F91A0-EFFC-44B6-9A1F-308F96ADDBF1}" presName="parentText" presStyleLbl="node1" presStyleIdx="0" presStyleCnt="2">
        <dgm:presLayoutVars>
          <dgm:chMax val="1"/>
          <dgm:bulletEnabled val="1"/>
        </dgm:presLayoutVars>
      </dgm:prSet>
      <dgm:spPr/>
    </dgm:pt>
    <dgm:pt modelId="{1C4FB82F-E5B5-44D5-9E84-066C1DC81627}" type="pres">
      <dgm:prSet presAssocID="{5C4F91A0-EFFC-44B6-9A1F-308F96ADDBF1}" presName="descendantText" presStyleLbl="alignAccFollowNode1" presStyleIdx="0" presStyleCnt="2">
        <dgm:presLayoutVars>
          <dgm:bulletEnabled val="1"/>
        </dgm:presLayoutVars>
      </dgm:prSet>
      <dgm:spPr/>
    </dgm:pt>
    <dgm:pt modelId="{A2D9E298-5113-4594-B80C-DCC60C5FC270}" type="pres">
      <dgm:prSet presAssocID="{336B3D2F-9770-459E-AF8F-094BDDF8183C}" presName="sp" presStyleCnt="0"/>
      <dgm:spPr/>
    </dgm:pt>
    <dgm:pt modelId="{2960B59A-F48A-4FC4-B7FB-1B2B8D591A12}" type="pres">
      <dgm:prSet presAssocID="{6F95DABC-A058-4EEF-B778-582C3580EE6D}" presName="linNode" presStyleCnt="0"/>
      <dgm:spPr/>
    </dgm:pt>
    <dgm:pt modelId="{722B4605-F9A7-4922-A9B0-52A0058F6C10}" type="pres">
      <dgm:prSet presAssocID="{6F95DABC-A058-4EEF-B778-582C3580EE6D}" presName="parentText" presStyleLbl="node1" presStyleIdx="1" presStyleCnt="2">
        <dgm:presLayoutVars>
          <dgm:chMax val="1"/>
          <dgm:bulletEnabled val="1"/>
        </dgm:presLayoutVars>
      </dgm:prSet>
      <dgm:spPr/>
    </dgm:pt>
    <dgm:pt modelId="{9CB7F386-D548-4395-B4E0-4C0C8D38AEDC}" type="pres">
      <dgm:prSet presAssocID="{6F95DABC-A058-4EEF-B778-582C3580EE6D}" presName="descendantText" presStyleLbl="alignAccFollowNode1" presStyleIdx="1" presStyleCnt="2" custScaleX="110889" custScaleY="125132">
        <dgm:presLayoutVars>
          <dgm:bulletEnabled val="1"/>
        </dgm:presLayoutVars>
      </dgm:prSet>
      <dgm:spPr/>
    </dgm:pt>
  </dgm:ptLst>
  <dgm:cxnLst>
    <dgm:cxn modelId="{FDCB1302-BC22-4E69-87A4-7341EDE2FA82}" srcId="{4EB0A36C-DA44-4A8A-A5AD-C9C8A9FC25F1}" destId="{9125F543-E253-447F-AE44-60E1C3A97EF5}" srcOrd="0" destOrd="0" parTransId="{B05350B5-2428-459F-A418-8B5A56E306A8}" sibTransId="{BBB2B70D-D29E-4EB1-8DE0-9BFA9395EA3A}"/>
    <dgm:cxn modelId="{E42C8804-9F28-45AB-B356-A9329D7226AB}" srcId="{B6E11B43-4235-4571-82B6-E9126AC79E13}" destId="{A80B4388-DE6F-4C91-9056-5ABD734E095B}" srcOrd="0" destOrd="0" parTransId="{C82653D6-3167-4C77-B820-D1B45B785C51}" sibTransId="{3010F328-B702-45E4-9AE4-616108C590C6}"/>
    <dgm:cxn modelId="{94D0E713-C396-4649-A415-2C8FD3068FEF}" srcId="{FE6B8F2D-3A27-46DE-9022-0B1DBC371F14}" destId="{5C4F91A0-EFFC-44B6-9A1F-308F96ADDBF1}" srcOrd="0" destOrd="0" parTransId="{73635932-3BE0-475A-990F-013C2CF851C9}" sibTransId="{336B3D2F-9770-459E-AF8F-094BDDF8183C}"/>
    <dgm:cxn modelId="{E36F2818-C5AB-4D00-8D27-663C5C95E833}" srcId="{5C4F91A0-EFFC-44B6-9A1F-308F96ADDBF1}" destId="{7CF663A2-8677-4A3C-B1C4-E87E7E8B0C87}" srcOrd="0" destOrd="0" parTransId="{54F18910-CA2E-45EF-8B6B-FC8CE4B47FAB}" sibTransId="{2398DBD0-3135-4B1C-8908-C8027F05B388}"/>
    <dgm:cxn modelId="{B31A3919-D6AD-4CC3-BA1E-81357F19F76A}" type="presOf" srcId="{4EB0A36C-DA44-4A8A-A5AD-C9C8A9FC25F1}" destId="{9CB7F386-D548-4395-B4E0-4C0C8D38AEDC}" srcOrd="0" destOrd="0" presId="urn:microsoft.com/office/officeart/2005/8/layout/vList5"/>
    <dgm:cxn modelId="{E6D67C31-5DDB-4510-89D1-F06EE73633E9}" srcId="{FE6B8F2D-3A27-46DE-9022-0B1DBC371F14}" destId="{6F95DABC-A058-4EEF-B778-582C3580EE6D}" srcOrd="1" destOrd="0" parTransId="{F426E6DA-3352-4E72-A6A7-FE924A1B65EA}" sibTransId="{0D5963B6-0529-433F-9143-E1EB1AC42BFA}"/>
    <dgm:cxn modelId="{3A815637-173E-4452-A45A-32318FEB8951}" type="presOf" srcId="{A80B4388-DE6F-4C91-9056-5ABD734E095B}" destId="{9CB7F386-D548-4395-B4E0-4C0C8D38AEDC}" srcOrd="0" destOrd="3" presId="urn:microsoft.com/office/officeart/2005/8/layout/vList5"/>
    <dgm:cxn modelId="{D87C013D-6810-43DD-A19C-DF7D040306FD}" type="presOf" srcId="{FE6B8F2D-3A27-46DE-9022-0B1DBC371F14}" destId="{2A9D1219-2011-42CF-AF6D-C5193C1C2A19}" srcOrd="0" destOrd="0" presId="urn:microsoft.com/office/officeart/2005/8/layout/vList5"/>
    <dgm:cxn modelId="{5D49975D-E210-4E41-BE9B-69E4AEE96960}" type="presOf" srcId="{7CF663A2-8677-4A3C-B1C4-E87E7E8B0C87}" destId="{1C4FB82F-E5B5-44D5-9E84-066C1DC81627}" srcOrd="0" destOrd="0" presId="urn:microsoft.com/office/officeart/2005/8/layout/vList5"/>
    <dgm:cxn modelId="{358EC185-9318-4280-9049-BD9890B6B2C2}" type="presOf" srcId="{5C4F91A0-EFFC-44B6-9A1F-308F96ADDBF1}" destId="{5388D3D5-CAF8-45F1-9FA7-6F98609722FD}" srcOrd="0" destOrd="0" presId="urn:microsoft.com/office/officeart/2005/8/layout/vList5"/>
    <dgm:cxn modelId="{9DCBDC92-75D2-499C-B2CB-FDCB7EA3CE4C}" srcId="{6F95DABC-A058-4EEF-B778-582C3580EE6D}" destId="{B6E11B43-4235-4571-82B6-E9126AC79E13}" srcOrd="1" destOrd="0" parTransId="{E960A09B-D388-43B0-A9EB-422721200593}" sibTransId="{FFEF3040-1982-4696-B635-1A5CEAAAC410}"/>
    <dgm:cxn modelId="{AA51529A-50F3-4CCE-BC4F-CDDB03D1DFAC}" srcId="{6F95DABC-A058-4EEF-B778-582C3580EE6D}" destId="{4EB0A36C-DA44-4A8A-A5AD-C9C8A9FC25F1}" srcOrd="0" destOrd="0" parTransId="{69F4F1D1-F890-4B5E-B5BC-66327AE68DBC}" sibTransId="{2052F4E3-7C9F-4A44-8E6E-65EDDFD0FE69}"/>
    <dgm:cxn modelId="{B8D7E4A2-EF1C-4E5E-B6B2-40FA3D83FB0F}" type="presOf" srcId="{6F95DABC-A058-4EEF-B778-582C3580EE6D}" destId="{722B4605-F9A7-4922-A9B0-52A0058F6C10}" srcOrd="0" destOrd="0" presId="urn:microsoft.com/office/officeart/2005/8/layout/vList5"/>
    <dgm:cxn modelId="{249B0BB3-1E16-4189-8D66-004B5A1015F4}" type="presOf" srcId="{B6E11B43-4235-4571-82B6-E9126AC79E13}" destId="{9CB7F386-D548-4395-B4E0-4C0C8D38AEDC}" srcOrd="0" destOrd="2" presId="urn:microsoft.com/office/officeart/2005/8/layout/vList5"/>
    <dgm:cxn modelId="{966E7EEF-F653-438E-9183-C2E8AB1382CF}" type="presOf" srcId="{9125F543-E253-447F-AE44-60E1C3A97EF5}" destId="{9CB7F386-D548-4395-B4E0-4C0C8D38AEDC}" srcOrd="0" destOrd="1" presId="urn:microsoft.com/office/officeart/2005/8/layout/vList5"/>
    <dgm:cxn modelId="{0166DE1D-1873-4E32-AF26-F02477A2FC7E}" type="presParOf" srcId="{2A9D1219-2011-42CF-AF6D-C5193C1C2A19}" destId="{3707D70C-ECF7-4589-9037-119FC1657AEB}" srcOrd="0" destOrd="0" presId="urn:microsoft.com/office/officeart/2005/8/layout/vList5"/>
    <dgm:cxn modelId="{1189E51A-543A-4036-B508-FBC6C1F35C48}" type="presParOf" srcId="{3707D70C-ECF7-4589-9037-119FC1657AEB}" destId="{5388D3D5-CAF8-45F1-9FA7-6F98609722FD}" srcOrd="0" destOrd="0" presId="urn:microsoft.com/office/officeart/2005/8/layout/vList5"/>
    <dgm:cxn modelId="{75731B0D-6EFF-4A5A-84B4-428ED06F96D4}" type="presParOf" srcId="{3707D70C-ECF7-4589-9037-119FC1657AEB}" destId="{1C4FB82F-E5B5-44D5-9E84-066C1DC81627}" srcOrd="1" destOrd="0" presId="urn:microsoft.com/office/officeart/2005/8/layout/vList5"/>
    <dgm:cxn modelId="{17DDA9C9-CD0B-4A13-AE4C-062C7F1276EC}" type="presParOf" srcId="{2A9D1219-2011-42CF-AF6D-C5193C1C2A19}" destId="{A2D9E298-5113-4594-B80C-DCC60C5FC270}" srcOrd="1" destOrd="0" presId="urn:microsoft.com/office/officeart/2005/8/layout/vList5"/>
    <dgm:cxn modelId="{94BB7BCD-A398-4D9E-941F-5FBFF2FD93FB}" type="presParOf" srcId="{2A9D1219-2011-42CF-AF6D-C5193C1C2A19}" destId="{2960B59A-F48A-4FC4-B7FB-1B2B8D591A12}" srcOrd="2" destOrd="0" presId="urn:microsoft.com/office/officeart/2005/8/layout/vList5"/>
    <dgm:cxn modelId="{4D94418A-4EE7-4874-92CB-71C1B28CE914}" type="presParOf" srcId="{2960B59A-F48A-4FC4-B7FB-1B2B8D591A12}" destId="{722B4605-F9A7-4922-A9B0-52A0058F6C10}" srcOrd="0" destOrd="0" presId="urn:microsoft.com/office/officeart/2005/8/layout/vList5"/>
    <dgm:cxn modelId="{7130F106-2D3A-4DAF-840A-98E86520FFF5}" type="presParOf" srcId="{2960B59A-F48A-4FC4-B7FB-1B2B8D591A12}" destId="{9CB7F386-D548-4395-B4E0-4C0C8D38AED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22ED76-1F09-430F-A2F8-B69AA04B6808}" type="doc">
      <dgm:prSet loTypeId="urn:microsoft.com/office/officeart/2005/8/layout/vList5" loCatId="list" qsTypeId="urn:microsoft.com/office/officeart/2005/8/quickstyle/simple2" qsCatId="simple" csTypeId="urn:microsoft.com/office/officeart/2005/8/colors/colorful2" csCatId="colorful" phldr="1"/>
      <dgm:spPr/>
      <dgm:t>
        <a:bodyPr/>
        <a:lstStyle/>
        <a:p>
          <a:endParaRPr lang="en-US"/>
        </a:p>
      </dgm:t>
    </dgm:pt>
    <dgm:pt modelId="{B56DBD09-3991-46D6-B8FF-9B0109B4F86D}">
      <dgm:prSet/>
      <dgm:spPr/>
      <dgm:t>
        <a:bodyPr/>
        <a:lstStyle/>
        <a:p>
          <a:r>
            <a:rPr lang="en-US" b="1" dirty="0"/>
            <a:t>Failure to understand that Salvation unfolds in 3 stages</a:t>
          </a:r>
        </a:p>
      </dgm:t>
    </dgm:pt>
    <dgm:pt modelId="{ABC741AE-631D-4192-A209-810BDCF73867}" type="parTrans" cxnId="{412E3F2A-4CDF-46A1-876E-9D77C5574D12}">
      <dgm:prSet/>
      <dgm:spPr/>
      <dgm:t>
        <a:bodyPr/>
        <a:lstStyle/>
        <a:p>
          <a:endParaRPr lang="en-US"/>
        </a:p>
      </dgm:t>
    </dgm:pt>
    <dgm:pt modelId="{A2EE774F-2DBF-4D87-A269-866A0AF17FEF}" type="sibTrans" cxnId="{412E3F2A-4CDF-46A1-876E-9D77C5574D12}">
      <dgm:prSet/>
      <dgm:spPr/>
      <dgm:t>
        <a:bodyPr/>
        <a:lstStyle/>
        <a:p>
          <a:endParaRPr lang="en-US"/>
        </a:p>
      </dgm:t>
    </dgm:pt>
    <dgm:pt modelId="{99FF583C-034A-440A-BF35-640E3C882909}">
      <dgm:prSet custT="1"/>
      <dgm:spPr/>
      <dgm:t>
        <a:bodyPr/>
        <a:lstStyle/>
        <a:p>
          <a:r>
            <a:rPr lang="en-US" sz="2400" b="1" dirty="0"/>
            <a:t>Initial salvation:  when dead in sin and no ability to do anything good</a:t>
          </a:r>
        </a:p>
      </dgm:t>
    </dgm:pt>
    <dgm:pt modelId="{BDEEC04E-DC21-4D8F-BB2B-A3ACF4418573}" type="parTrans" cxnId="{694FD117-3586-443D-8C8F-7A70DFD68919}">
      <dgm:prSet/>
      <dgm:spPr/>
      <dgm:t>
        <a:bodyPr/>
        <a:lstStyle/>
        <a:p>
          <a:endParaRPr lang="en-US"/>
        </a:p>
      </dgm:t>
    </dgm:pt>
    <dgm:pt modelId="{7BBD50AF-A704-45F3-9D30-F6BC1E9213A1}" type="sibTrans" cxnId="{694FD117-3586-443D-8C8F-7A70DFD68919}">
      <dgm:prSet/>
      <dgm:spPr/>
      <dgm:t>
        <a:bodyPr/>
        <a:lstStyle/>
        <a:p>
          <a:endParaRPr lang="en-US"/>
        </a:p>
      </dgm:t>
    </dgm:pt>
    <dgm:pt modelId="{D02098CB-4BF3-4D68-BFE4-BF9918374EB1}">
      <dgm:prSet/>
      <dgm:spPr/>
      <dgm:t>
        <a:bodyPr/>
        <a:lstStyle/>
        <a:p>
          <a:r>
            <a:rPr lang="en-US" sz="1700" b="1" dirty="0"/>
            <a:t>Eph 2:1,5; 8-9;  Rom 4:5, 5:1,4</a:t>
          </a:r>
        </a:p>
      </dgm:t>
    </dgm:pt>
    <dgm:pt modelId="{EEA91028-92AA-42C0-88EC-087A71235852}" type="parTrans" cxnId="{5F0B3B6C-0840-46F9-97B9-DD3BF68AF932}">
      <dgm:prSet/>
      <dgm:spPr/>
      <dgm:t>
        <a:bodyPr/>
        <a:lstStyle/>
        <a:p>
          <a:endParaRPr lang="en-US"/>
        </a:p>
      </dgm:t>
    </dgm:pt>
    <dgm:pt modelId="{5F94C74D-C99F-4120-B6CA-AC22EB4FEE9F}" type="sibTrans" cxnId="{5F0B3B6C-0840-46F9-97B9-DD3BF68AF932}">
      <dgm:prSet/>
      <dgm:spPr/>
      <dgm:t>
        <a:bodyPr/>
        <a:lstStyle/>
        <a:p>
          <a:endParaRPr lang="en-US"/>
        </a:p>
      </dgm:t>
    </dgm:pt>
    <dgm:pt modelId="{93671FB2-0782-4ACE-8856-DCDDBBDF389C}">
      <dgm:prSet custT="1"/>
      <dgm:spPr/>
      <dgm:t>
        <a:bodyPr/>
        <a:lstStyle/>
        <a:p>
          <a:r>
            <a:rPr lang="en-US" sz="2400" b="1" dirty="0"/>
            <a:t>Present-tense salvation</a:t>
          </a:r>
        </a:p>
      </dgm:t>
    </dgm:pt>
    <dgm:pt modelId="{5A5A2441-CA81-4C32-846D-53B47A45A99E}" type="parTrans" cxnId="{38F6C199-FC0A-43AA-A29E-CD57DDDAD80A}">
      <dgm:prSet/>
      <dgm:spPr/>
      <dgm:t>
        <a:bodyPr/>
        <a:lstStyle/>
        <a:p>
          <a:endParaRPr lang="en-US"/>
        </a:p>
      </dgm:t>
    </dgm:pt>
    <dgm:pt modelId="{0DA42E84-3A96-4282-811B-8CDA27919CD8}" type="sibTrans" cxnId="{38F6C199-FC0A-43AA-A29E-CD57DDDAD80A}">
      <dgm:prSet/>
      <dgm:spPr/>
      <dgm:t>
        <a:bodyPr/>
        <a:lstStyle/>
        <a:p>
          <a:endParaRPr lang="en-US"/>
        </a:p>
      </dgm:t>
    </dgm:pt>
    <dgm:pt modelId="{E7D24D0A-8BB5-4E45-8433-716EB06E2BD4}">
      <dgm:prSet/>
      <dgm:spPr/>
      <dgm:t>
        <a:bodyPr/>
        <a:lstStyle/>
        <a:p>
          <a:r>
            <a:rPr lang="en-US" sz="1700" b="1" dirty="0"/>
            <a:t>Eph 2:10, II Pet 3:18, Rom 12:1-2</a:t>
          </a:r>
        </a:p>
      </dgm:t>
    </dgm:pt>
    <dgm:pt modelId="{0F4F68A4-000B-43DA-A67B-61274B19B913}" type="parTrans" cxnId="{1B038FDB-B879-4C05-AF62-819956B194E7}">
      <dgm:prSet/>
      <dgm:spPr/>
      <dgm:t>
        <a:bodyPr/>
        <a:lstStyle/>
        <a:p>
          <a:endParaRPr lang="en-US"/>
        </a:p>
      </dgm:t>
    </dgm:pt>
    <dgm:pt modelId="{738E3C6D-C203-427B-A8C4-0B4892C16A1B}" type="sibTrans" cxnId="{1B038FDB-B879-4C05-AF62-819956B194E7}">
      <dgm:prSet/>
      <dgm:spPr/>
      <dgm:t>
        <a:bodyPr/>
        <a:lstStyle/>
        <a:p>
          <a:endParaRPr lang="en-US"/>
        </a:p>
      </dgm:t>
    </dgm:pt>
    <dgm:pt modelId="{B6E5CDB2-3B63-4428-B0F9-CA77B01FDF97}">
      <dgm:prSet custT="1"/>
      <dgm:spPr/>
      <dgm:t>
        <a:bodyPr/>
        <a:lstStyle/>
        <a:p>
          <a:r>
            <a:rPr lang="en-US" sz="2400" b="1" dirty="0"/>
            <a:t>Future-tense salvation</a:t>
          </a:r>
        </a:p>
      </dgm:t>
    </dgm:pt>
    <dgm:pt modelId="{F49EA262-351B-4004-840C-F2DED7F49F6A}" type="parTrans" cxnId="{865A8A3B-5588-4C8C-9A86-4EF09B64F18B}">
      <dgm:prSet/>
      <dgm:spPr/>
      <dgm:t>
        <a:bodyPr/>
        <a:lstStyle/>
        <a:p>
          <a:endParaRPr lang="en-US"/>
        </a:p>
      </dgm:t>
    </dgm:pt>
    <dgm:pt modelId="{2C21B69B-1F09-4D88-BDA7-C7584522FFBB}" type="sibTrans" cxnId="{865A8A3B-5588-4C8C-9A86-4EF09B64F18B}">
      <dgm:prSet/>
      <dgm:spPr/>
      <dgm:t>
        <a:bodyPr/>
        <a:lstStyle/>
        <a:p>
          <a:endParaRPr lang="en-US"/>
        </a:p>
      </dgm:t>
    </dgm:pt>
    <dgm:pt modelId="{7BD7955E-D606-456F-BEFE-5E5E6C1E315F}">
      <dgm:prSet/>
      <dgm:spPr/>
      <dgm:t>
        <a:bodyPr/>
        <a:lstStyle/>
        <a:p>
          <a:r>
            <a:rPr lang="en-US" sz="1700" b="1" dirty="0"/>
            <a:t>At the Rapture of the Church</a:t>
          </a:r>
        </a:p>
      </dgm:t>
    </dgm:pt>
    <dgm:pt modelId="{BFF3280D-9C00-49A4-BDFC-D668F692950F}" type="parTrans" cxnId="{1410DD24-1CC9-4EC0-B1E1-8007AD885A74}">
      <dgm:prSet/>
      <dgm:spPr/>
      <dgm:t>
        <a:bodyPr/>
        <a:lstStyle/>
        <a:p>
          <a:endParaRPr lang="en-US"/>
        </a:p>
      </dgm:t>
    </dgm:pt>
    <dgm:pt modelId="{698410C1-B062-43A2-85FC-404BED2CFC9F}" type="sibTrans" cxnId="{1410DD24-1CC9-4EC0-B1E1-8007AD885A74}">
      <dgm:prSet/>
      <dgm:spPr/>
      <dgm:t>
        <a:bodyPr/>
        <a:lstStyle/>
        <a:p>
          <a:endParaRPr lang="en-US"/>
        </a:p>
      </dgm:t>
    </dgm:pt>
    <dgm:pt modelId="{C3E705E0-0332-4C14-87CB-6DB4FEE88A1D}">
      <dgm:prSet/>
      <dgm:spPr/>
      <dgm:t>
        <a:bodyPr/>
        <a:lstStyle/>
        <a:p>
          <a:r>
            <a:rPr lang="en-US" b="1" dirty="0"/>
            <a:t>Failure to understand the purpose of divine discipline</a:t>
          </a:r>
        </a:p>
      </dgm:t>
    </dgm:pt>
    <dgm:pt modelId="{579FAD5A-B36C-4CD9-8707-C2A9FA358F4E}" type="parTrans" cxnId="{13D5D127-6264-4EFE-8C25-669447AA18D0}">
      <dgm:prSet/>
      <dgm:spPr/>
      <dgm:t>
        <a:bodyPr/>
        <a:lstStyle/>
        <a:p>
          <a:endParaRPr lang="en-US"/>
        </a:p>
      </dgm:t>
    </dgm:pt>
    <dgm:pt modelId="{B0DF7961-6E27-4306-A75B-75F8128AA355}" type="sibTrans" cxnId="{13D5D127-6264-4EFE-8C25-669447AA18D0}">
      <dgm:prSet/>
      <dgm:spPr/>
      <dgm:t>
        <a:bodyPr/>
        <a:lstStyle/>
        <a:p>
          <a:endParaRPr lang="en-US"/>
        </a:p>
      </dgm:t>
    </dgm:pt>
    <dgm:pt modelId="{5BEBC61D-50DB-44F5-B384-D6EAAE89B88B}">
      <dgm:prSet custT="1"/>
      <dgm:spPr/>
      <dgm:t>
        <a:bodyPr/>
        <a:lstStyle/>
        <a:p>
          <a:r>
            <a:rPr lang="en-US" sz="2000" b="1" dirty="0"/>
            <a:t>I Cor 11:29-32;  Heb 12:6-8</a:t>
          </a:r>
        </a:p>
      </dgm:t>
    </dgm:pt>
    <dgm:pt modelId="{37198A7A-6C3B-458C-92C8-CC570B04542E}" type="parTrans" cxnId="{3F5BD8CF-1BB1-4C28-9CD2-86D468C769C6}">
      <dgm:prSet/>
      <dgm:spPr/>
      <dgm:t>
        <a:bodyPr/>
        <a:lstStyle/>
        <a:p>
          <a:endParaRPr lang="en-US"/>
        </a:p>
      </dgm:t>
    </dgm:pt>
    <dgm:pt modelId="{7CB78B36-9ED1-4823-A22D-F5982B83E21A}" type="sibTrans" cxnId="{3F5BD8CF-1BB1-4C28-9CD2-86D468C769C6}">
      <dgm:prSet/>
      <dgm:spPr/>
      <dgm:t>
        <a:bodyPr/>
        <a:lstStyle/>
        <a:p>
          <a:endParaRPr lang="en-US"/>
        </a:p>
      </dgm:t>
    </dgm:pt>
    <dgm:pt modelId="{8D675BDF-6128-4ED4-AB25-8550DDFC508C}">
      <dgm:prSet custT="1"/>
      <dgm:spPr/>
      <dgm:t>
        <a:bodyPr/>
        <a:lstStyle/>
        <a:p>
          <a:endParaRPr lang="en-US" sz="2000" b="1" dirty="0"/>
        </a:p>
      </dgm:t>
    </dgm:pt>
    <dgm:pt modelId="{291DB704-8F34-4974-8A68-6E821E4CAB9A}" type="parTrans" cxnId="{F0D6AFB2-982B-4A18-9EDB-43A285F1CE59}">
      <dgm:prSet/>
      <dgm:spPr/>
      <dgm:t>
        <a:bodyPr/>
        <a:lstStyle/>
        <a:p>
          <a:endParaRPr lang="en-US"/>
        </a:p>
      </dgm:t>
    </dgm:pt>
    <dgm:pt modelId="{480A7EAB-23DA-4E8B-A2CB-461416EF65EF}" type="sibTrans" cxnId="{F0D6AFB2-982B-4A18-9EDB-43A285F1CE59}">
      <dgm:prSet/>
      <dgm:spPr/>
      <dgm:t>
        <a:bodyPr/>
        <a:lstStyle/>
        <a:p>
          <a:endParaRPr lang="en-US"/>
        </a:p>
      </dgm:t>
    </dgm:pt>
    <dgm:pt modelId="{095DE156-6558-4C0F-BCC6-DB8935D9ADC2}">
      <dgm:prSet/>
      <dgm:spPr/>
      <dgm:t>
        <a:bodyPr/>
        <a:lstStyle/>
        <a:p>
          <a:endParaRPr lang="en-US" sz="1700" b="1" dirty="0"/>
        </a:p>
      </dgm:t>
    </dgm:pt>
    <dgm:pt modelId="{DB7D3CFC-C62D-400E-9BB0-185677AF6C62}" type="parTrans" cxnId="{76FDBB94-8B3D-4149-B218-29973B3D7217}">
      <dgm:prSet/>
      <dgm:spPr/>
      <dgm:t>
        <a:bodyPr/>
        <a:lstStyle/>
        <a:p>
          <a:endParaRPr lang="en-US"/>
        </a:p>
      </dgm:t>
    </dgm:pt>
    <dgm:pt modelId="{C9598FF0-3F02-4E80-8461-344B572FA503}" type="sibTrans" cxnId="{76FDBB94-8B3D-4149-B218-29973B3D7217}">
      <dgm:prSet/>
      <dgm:spPr/>
      <dgm:t>
        <a:bodyPr/>
        <a:lstStyle/>
        <a:p>
          <a:endParaRPr lang="en-US"/>
        </a:p>
      </dgm:t>
    </dgm:pt>
    <dgm:pt modelId="{26D2D4D1-DF1A-4690-8E01-664D0CB83B9F}" type="pres">
      <dgm:prSet presAssocID="{B622ED76-1F09-430F-A2F8-B69AA04B6808}" presName="Name0" presStyleCnt="0">
        <dgm:presLayoutVars>
          <dgm:dir/>
          <dgm:animLvl val="lvl"/>
          <dgm:resizeHandles val="exact"/>
        </dgm:presLayoutVars>
      </dgm:prSet>
      <dgm:spPr/>
    </dgm:pt>
    <dgm:pt modelId="{60DC88C2-0134-42E9-8D77-F5AA4032FA22}" type="pres">
      <dgm:prSet presAssocID="{B56DBD09-3991-46D6-B8FF-9B0109B4F86D}" presName="linNode" presStyleCnt="0"/>
      <dgm:spPr/>
    </dgm:pt>
    <dgm:pt modelId="{742DCF29-D3F5-4A82-920B-3F4C60D27213}" type="pres">
      <dgm:prSet presAssocID="{B56DBD09-3991-46D6-B8FF-9B0109B4F86D}" presName="parentText" presStyleLbl="node1" presStyleIdx="0" presStyleCnt="2">
        <dgm:presLayoutVars>
          <dgm:chMax val="1"/>
          <dgm:bulletEnabled val="1"/>
        </dgm:presLayoutVars>
      </dgm:prSet>
      <dgm:spPr/>
    </dgm:pt>
    <dgm:pt modelId="{7E60527E-B731-4BE8-8F9C-483FB157A306}" type="pres">
      <dgm:prSet presAssocID="{B56DBD09-3991-46D6-B8FF-9B0109B4F86D}" presName="descendantText" presStyleLbl="alignAccFollowNode1" presStyleIdx="0" presStyleCnt="2" custScaleX="134629" custScaleY="145806" custLinFactNeighborX="287" custLinFactNeighborY="2127">
        <dgm:presLayoutVars>
          <dgm:bulletEnabled val="1"/>
        </dgm:presLayoutVars>
      </dgm:prSet>
      <dgm:spPr/>
    </dgm:pt>
    <dgm:pt modelId="{8697D679-92C3-4D4E-854A-60C1647EF214}" type="pres">
      <dgm:prSet presAssocID="{A2EE774F-2DBF-4D87-A269-866A0AF17FEF}" presName="sp" presStyleCnt="0"/>
      <dgm:spPr/>
    </dgm:pt>
    <dgm:pt modelId="{A2BA6B70-CAD7-461F-98F9-068BB2C01180}" type="pres">
      <dgm:prSet presAssocID="{C3E705E0-0332-4C14-87CB-6DB4FEE88A1D}" presName="linNode" presStyleCnt="0"/>
      <dgm:spPr/>
    </dgm:pt>
    <dgm:pt modelId="{9926EFB2-F610-4159-A69B-9708DA1BE086}" type="pres">
      <dgm:prSet presAssocID="{C3E705E0-0332-4C14-87CB-6DB4FEE88A1D}" presName="parentText" presStyleLbl="node1" presStyleIdx="1" presStyleCnt="2">
        <dgm:presLayoutVars>
          <dgm:chMax val="1"/>
          <dgm:bulletEnabled val="1"/>
        </dgm:presLayoutVars>
      </dgm:prSet>
      <dgm:spPr/>
    </dgm:pt>
    <dgm:pt modelId="{9C432BF8-D8C8-40C7-909F-68A4BABA4BC1}" type="pres">
      <dgm:prSet presAssocID="{C3E705E0-0332-4C14-87CB-6DB4FEE88A1D}" presName="descendantText" presStyleLbl="alignAccFollowNode1" presStyleIdx="1" presStyleCnt="2" custLinFactNeighborY="1002">
        <dgm:presLayoutVars>
          <dgm:bulletEnabled val="1"/>
        </dgm:presLayoutVars>
      </dgm:prSet>
      <dgm:spPr/>
    </dgm:pt>
  </dgm:ptLst>
  <dgm:cxnLst>
    <dgm:cxn modelId="{694FD117-3586-443D-8C8F-7A70DFD68919}" srcId="{B56DBD09-3991-46D6-B8FF-9B0109B4F86D}" destId="{99FF583C-034A-440A-BF35-640E3C882909}" srcOrd="0" destOrd="0" parTransId="{BDEEC04E-DC21-4D8F-BB2B-A3ACF4418573}" sibTransId="{7BBD50AF-A704-45F3-9D30-F6BC1E9213A1}"/>
    <dgm:cxn modelId="{1410DD24-1CC9-4EC0-B1E1-8007AD885A74}" srcId="{B6E5CDB2-3B63-4428-B0F9-CA77B01FDF97}" destId="{7BD7955E-D606-456F-BEFE-5E5E6C1E315F}" srcOrd="0" destOrd="0" parTransId="{BFF3280D-9C00-49A4-BDFC-D668F692950F}" sibTransId="{698410C1-B062-43A2-85FC-404BED2CFC9F}"/>
    <dgm:cxn modelId="{13D5D127-6264-4EFE-8C25-669447AA18D0}" srcId="{B622ED76-1F09-430F-A2F8-B69AA04B6808}" destId="{C3E705E0-0332-4C14-87CB-6DB4FEE88A1D}" srcOrd="1" destOrd="0" parTransId="{579FAD5A-B36C-4CD9-8707-C2A9FA358F4E}" sibTransId="{B0DF7961-6E27-4306-A75B-75F8128AA355}"/>
    <dgm:cxn modelId="{412E3F2A-4CDF-46A1-876E-9D77C5574D12}" srcId="{B622ED76-1F09-430F-A2F8-B69AA04B6808}" destId="{B56DBD09-3991-46D6-B8FF-9B0109B4F86D}" srcOrd="0" destOrd="0" parTransId="{ABC741AE-631D-4192-A209-810BDCF73867}" sibTransId="{A2EE774F-2DBF-4D87-A269-866A0AF17FEF}"/>
    <dgm:cxn modelId="{865A8A3B-5588-4C8C-9A86-4EF09B64F18B}" srcId="{B56DBD09-3991-46D6-B8FF-9B0109B4F86D}" destId="{B6E5CDB2-3B63-4428-B0F9-CA77B01FDF97}" srcOrd="4" destOrd="0" parTransId="{F49EA262-351B-4004-840C-F2DED7F49F6A}" sibTransId="{2C21B69B-1F09-4D88-BDA7-C7584522FFBB}"/>
    <dgm:cxn modelId="{FF1D8E63-5E51-4C02-BB57-E4378F844D37}" type="presOf" srcId="{5BEBC61D-50DB-44F5-B384-D6EAAE89B88B}" destId="{9C432BF8-D8C8-40C7-909F-68A4BABA4BC1}" srcOrd="0" destOrd="0" presId="urn:microsoft.com/office/officeart/2005/8/layout/vList5"/>
    <dgm:cxn modelId="{5F0B3B6C-0840-46F9-97B9-DD3BF68AF932}" srcId="{99FF583C-034A-440A-BF35-640E3C882909}" destId="{D02098CB-4BF3-4D68-BFE4-BF9918374EB1}" srcOrd="0" destOrd="0" parTransId="{EEA91028-92AA-42C0-88EC-087A71235852}" sibTransId="{5F94C74D-C99F-4120-B6CA-AC22EB4FEE9F}"/>
    <dgm:cxn modelId="{62C18D53-3AC2-40CF-8BDF-2CBA0A69EC58}" type="presOf" srcId="{B622ED76-1F09-430F-A2F8-B69AA04B6808}" destId="{26D2D4D1-DF1A-4690-8E01-664D0CB83B9F}" srcOrd="0" destOrd="0" presId="urn:microsoft.com/office/officeart/2005/8/layout/vList5"/>
    <dgm:cxn modelId="{8FDBE453-308C-4D91-B066-AF640006FB9D}" type="presOf" srcId="{93671FB2-0782-4ACE-8856-DCDDBBDF389C}" destId="{7E60527E-B731-4BE8-8F9C-483FB157A306}" srcOrd="0" destOrd="3" presId="urn:microsoft.com/office/officeart/2005/8/layout/vList5"/>
    <dgm:cxn modelId="{49F32076-D8AC-4AE8-B582-2F5975CD0D77}" type="presOf" srcId="{095DE156-6558-4C0F-BCC6-DB8935D9ADC2}" destId="{7E60527E-B731-4BE8-8F9C-483FB157A306}" srcOrd="0" destOrd="5" presId="urn:microsoft.com/office/officeart/2005/8/layout/vList5"/>
    <dgm:cxn modelId="{558D538B-3A16-47A5-9952-D98C9D40491A}" type="presOf" srcId="{99FF583C-034A-440A-BF35-640E3C882909}" destId="{7E60527E-B731-4BE8-8F9C-483FB157A306}" srcOrd="0" destOrd="0" presId="urn:microsoft.com/office/officeart/2005/8/layout/vList5"/>
    <dgm:cxn modelId="{76FDBB94-8B3D-4149-B218-29973B3D7217}" srcId="{B56DBD09-3991-46D6-B8FF-9B0109B4F86D}" destId="{095DE156-6558-4C0F-BCC6-DB8935D9ADC2}" srcOrd="3" destOrd="0" parTransId="{DB7D3CFC-C62D-400E-9BB0-185677AF6C62}" sibTransId="{C9598FF0-3F02-4E80-8461-344B572FA503}"/>
    <dgm:cxn modelId="{38F6C199-FC0A-43AA-A29E-CD57DDDAD80A}" srcId="{B56DBD09-3991-46D6-B8FF-9B0109B4F86D}" destId="{93671FB2-0782-4ACE-8856-DCDDBBDF389C}" srcOrd="2" destOrd="0" parTransId="{5A5A2441-CA81-4C32-846D-53B47A45A99E}" sibTransId="{0DA42E84-3A96-4282-811B-8CDA27919CD8}"/>
    <dgm:cxn modelId="{5ACD0DA0-078A-468E-BDC8-5118C312AA42}" type="presOf" srcId="{B56DBD09-3991-46D6-B8FF-9B0109B4F86D}" destId="{742DCF29-D3F5-4A82-920B-3F4C60D27213}" srcOrd="0" destOrd="0" presId="urn:microsoft.com/office/officeart/2005/8/layout/vList5"/>
    <dgm:cxn modelId="{43C04DA7-CFFB-4256-9707-4BC2E1621756}" type="presOf" srcId="{B6E5CDB2-3B63-4428-B0F9-CA77B01FDF97}" destId="{7E60527E-B731-4BE8-8F9C-483FB157A306}" srcOrd="0" destOrd="6" presId="urn:microsoft.com/office/officeart/2005/8/layout/vList5"/>
    <dgm:cxn modelId="{8CB496A7-0F13-48CD-8FD9-685663854954}" type="presOf" srcId="{E7D24D0A-8BB5-4E45-8433-716EB06E2BD4}" destId="{7E60527E-B731-4BE8-8F9C-483FB157A306}" srcOrd="0" destOrd="4" presId="urn:microsoft.com/office/officeart/2005/8/layout/vList5"/>
    <dgm:cxn modelId="{A29DDBA7-8480-4726-BFE7-D4FB960AE6F9}" type="presOf" srcId="{8D675BDF-6128-4ED4-AB25-8550DDFC508C}" destId="{7E60527E-B731-4BE8-8F9C-483FB157A306}" srcOrd="0" destOrd="2" presId="urn:microsoft.com/office/officeart/2005/8/layout/vList5"/>
    <dgm:cxn modelId="{F0D6AFB2-982B-4A18-9EDB-43A285F1CE59}" srcId="{B56DBD09-3991-46D6-B8FF-9B0109B4F86D}" destId="{8D675BDF-6128-4ED4-AB25-8550DDFC508C}" srcOrd="1" destOrd="0" parTransId="{291DB704-8F34-4974-8A68-6E821E4CAB9A}" sibTransId="{480A7EAB-23DA-4E8B-A2CB-461416EF65EF}"/>
    <dgm:cxn modelId="{E47692B7-164C-4503-9D37-FFB0265501FC}" type="presOf" srcId="{7BD7955E-D606-456F-BEFE-5E5E6C1E315F}" destId="{7E60527E-B731-4BE8-8F9C-483FB157A306}" srcOrd="0" destOrd="7" presId="urn:microsoft.com/office/officeart/2005/8/layout/vList5"/>
    <dgm:cxn modelId="{3F5BD8CF-1BB1-4C28-9CD2-86D468C769C6}" srcId="{C3E705E0-0332-4C14-87CB-6DB4FEE88A1D}" destId="{5BEBC61D-50DB-44F5-B384-D6EAAE89B88B}" srcOrd="0" destOrd="0" parTransId="{37198A7A-6C3B-458C-92C8-CC570B04542E}" sibTransId="{7CB78B36-9ED1-4823-A22D-F5982B83E21A}"/>
    <dgm:cxn modelId="{A017B1D5-1FBF-491E-A6B4-C722CC90654A}" type="presOf" srcId="{C3E705E0-0332-4C14-87CB-6DB4FEE88A1D}" destId="{9926EFB2-F610-4159-A69B-9708DA1BE086}" srcOrd="0" destOrd="0" presId="urn:microsoft.com/office/officeart/2005/8/layout/vList5"/>
    <dgm:cxn modelId="{1B038FDB-B879-4C05-AF62-819956B194E7}" srcId="{93671FB2-0782-4ACE-8856-DCDDBBDF389C}" destId="{E7D24D0A-8BB5-4E45-8433-716EB06E2BD4}" srcOrd="0" destOrd="0" parTransId="{0F4F68A4-000B-43DA-A67B-61274B19B913}" sibTransId="{738E3C6D-C203-427B-A8C4-0B4892C16A1B}"/>
    <dgm:cxn modelId="{30BE10ED-1F25-4FC3-862E-10B45BCFC96A}" type="presOf" srcId="{D02098CB-4BF3-4D68-BFE4-BF9918374EB1}" destId="{7E60527E-B731-4BE8-8F9C-483FB157A306}" srcOrd="0" destOrd="1" presId="urn:microsoft.com/office/officeart/2005/8/layout/vList5"/>
    <dgm:cxn modelId="{535E2774-F1E7-440E-9E06-6B957F9623C1}" type="presParOf" srcId="{26D2D4D1-DF1A-4690-8E01-664D0CB83B9F}" destId="{60DC88C2-0134-42E9-8D77-F5AA4032FA22}" srcOrd="0" destOrd="0" presId="urn:microsoft.com/office/officeart/2005/8/layout/vList5"/>
    <dgm:cxn modelId="{094900CA-35BE-44D7-A991-53297D6B1149}" type="presParOf" srcId="{60DC88C2-0134-42E9-8D77-F5AA4032FA22}" destId="{742DCF29-D3F5-4A82-920B-3F4C60D27213}" srcOrd="0" destOrd="0" presId="urn:microsoft.com/office/officeart/2005/8/layout/vList5"/>
    <dgm:cxn modelId="{EC6D4946-842C-4A20-9BE1-F587658F0B9D}" type="presParOf" srcId="{60DC88C2-0134-42E9-8D77-F5AA4032FA22}" destId="{7E60527E-B731-4BE8-8F9C-483FB157A306}" srcOrd="1" destOrd="0" presId="urn:microsoft.com/office/officeart/2005/8/layout/vList5"/>
    <dgm:cxn modelId="{9E34C3C4-AF33-4843-B089-9DCA18DB1A81}" type="presParOf" srcId="{26D2D4D1-DF1A-4690-8E01-664D0CB83B9F}" destId="{8697D679-92C3-4D4E-854A-60C1647EF214}" srcOrd="1" destOrd="0" presId="urn:microsoft.com/office/officeart/2005/8/layout/vList5"/>
    <dgm:cxn modelId="{EB399263-4621-482E-A144-C2D63B9F8A4F}" type="presParOf" srcId="{26D2D4D1-DF1A-4690-8E01-664D0CB83B9F}" destId="{A2BA6B70-CAD7-461F-98F9-068BB2C01180}" srcOrd="2" destOrd="0" presId="urn:microsoft.com/office/officeart/2005/8/layout/vList5"/>
    <dgm:cxn modelId="{6F6E107D-C706-404C-AAB8-CC8EC877824D}" type="presParOf" srcId="{A2BA6B70-CAD7-461F-98F9-068BB2C01180}" destId="{9926EFB2-F610-4159-A69B-9708DA1BE086}" srcOrd="0" destOrd="0" presId="urn:microsoft.com/office/officeart/2005/8/layout/vList5"/>
    <dgm:cxn modelId="{6CB639A4-1288-4B09-BFE6-70B7A29B0492}" type="presParOf" srcId="{A2BA6B70-CAD7-461F-98F9-068BB2C01180}" destId="{9C432BF8-D8C8-40C7-909F-68A4BABA4BC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F53086-5164-44D2-8921-0C468E6C272B}"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45E03015-1212-4A05-8DE4-4BC484694C37}">
      <dgm:prSet/>
      <dgm:spPr/>
      <dgm:t>
        <a:bodyPr/>
        <a:lstStyle/>
        <a:p>
          <a:r>
            <a:rPr lang="en-US" b="1"/>
            <a:t>The addition of promised-conduct </a:t>
          </a:r>
          <a:r>
            <a:rPr lang="en-US" b="1" u="sng"/>
            <a:t>at the moment </a:t>
          </a:r>
          <a:r>
            <a:rPr lang="en-US" b="1"/>
            <a:t>of faith in the gospel, or </a:t>
          </a:r>
          <a:endParaRPr lang="en-US"/>
        </a:p>
      </dgm:t>
    </dgm:pt>
    <dgm:pt modelId="{C7F22A5E-4731-40CD-B151-D0D7C748FCF0}" type="parTrans" cxnId="{FBE344B8-CFC8-44FA-A14E-E371C6FC7F6F}">
      <dgm:prSet/>
      <dgm:spPr/>
      <dgm:t>
        <a:bodyPr/>
        <a:lstStyle/>
        <a:p>
          <a:endParaRPr lang="en-US"/>
        </a:p>
      </dgm:t>
    </dgm:pt>
    <dgm:pt modelId="{DB39B92A-305D-4FDD-AD91-FE058286FF14}" type="sibTrans" cxnId="{FBE344B8-CFC8-44FA-A14E-E371C6FC7F6F}">
      <dgm:prSet/>
      <dgm:spPr/>
      <dgm:t>
        <a:bodyPr/>
        <a:lstStyle/>
        <a:p>
          <a:endParaRPr lang="en-US"/>
        </a:p>
      </dgm:t>
    </dgm:pt>
    <dgm:pt modelId="{B354C9FD-9C72-4A86-B9BC-73C8659AAD39}">
      <dgm:prSet/>
      <dgm:spPr/>
      <dgm:t>
        <a:bodyPr/>
        <a:lstStyle/>
        <a:p>
          <a:r>
            <a:rPr lang="en-US" b="1"/>
            <a:t>expected performance-conduct </a:t>
          </a:r>
          <a:r>
            <a:rPr lang="en-US" b="1" u="sng"/>
            <a:t>after</a:t>
          </a:r>
          <a:r>
            <a:rPr lang="en-US" b="1"/>
            <a:t> faith in the gospel, </a:t>
          </a:r>
          <a:endParaRPr lang="en-US"/>
        </a:p>
      </dgm:t>
    </dgm:pt>
    <dgm:pt modelId="{43A9FBFB-5E95-4AEF-A250-056C73CDF472}" type="parTrans" cxnId="{2BE41303-3DB2-4CDC-88C6-3550B5289078}">
      <dgm:prSet/>
      <dgm:spPr/>
      <dgm:t>
        <a:bodyPr/>
        <a:lstStyle/>
        <a:p>
          <a:endParaRPr lang="en-US"/>
        </a:p>
      </dgm:t>
    </dgm:pt>
    <dgm:pt modelId="{55F49152-0108-45B0-ADC9-94DF59E46B46}" type="sibTrans" cxnId="{2BE41303-3DB2-4CDC-88C6-3550B5289078}">
      <dgm:prSet/>
      <dgm:spPr/>
      <dgm:t>
        <a:bodyPr/>
        <a:lstStyle/>
        <a:p>
          <a:endParaRPr lang="en-US"/>
        </a:p>
      </dgm:t>
    </dgm:pt>
    <dgm:pt modelId="{6E03C9BB-0E21-456B-9418-10FC1EAA617F}">
      <dgm:prSet/>
      <dgm:spPr/>
      <dgm:t>
        <a:bodyPr/>
        <a:lstStyle/>
        <a:p>
          <a:r>
            <a:rPr lang="en-US" b="1"/>
            <a:t>is expected by MEN so that THEY can see a reality of salvation by faith.  </a:t>
          </a:r>
          <a:endParaRPr lang="en-US"/>
        </a:p>
      </dgm:t>
    </dgm:pt>
    <dgm:pt modelId="{444EF817-FA75-4740-87D2-3377BAB5E231}" type="parTrans" cxnId="{4CB78760-9274-408D-8635-C6AA9FE81ACE}">
      <dgm:prSet/>
      <dgm:spPr/>
      <dgm:t>
        <a:bodyPr/>
        <a:lstStyle/>
        <a:p>
          <a:endParaRPr lang="en-US"/>
        </a:p>
      </dgm:t>
    </dgm:pt>
    <dgm:pt modelId="{1BAAC13C-966A-4F22-AC49-7922FCB6ABB1}" type="sibTrans" cxnId="{4CB78760-9274-408D-8635-C6AA9FE81ACE}">
      <dgm:prSet/>
      <dgm:spPr/>
      <dgm:t>
        <a:bodyPr/>
        <a:lstStyle/>
        <a:p>
          <a:endParaRPr lang="en-US"/>
        </a:p>
      </dgm:t>
    </dgm:pt>
    <dgm:pt modelId="{D8D8A564-73C5-4294-BFF3-E19694BAA690}" type="pres">
      <dgm:prSet presAssocID="{F2F53086-5164-44D2-8921-0C468E6C272B}" presName="Name0" presStyleCnt="0">
        <dgm:presLayoutVars>
          <dgm:dir/>
          <dgm:animLvl val="lvl"/>
          <dgm:resizeHandles val="exact"/>
        </dgm:presLayoutVars>
      </dgm:prSet>
      <dgm:spPr/>
    </dgm:pt>
    <dgm:pt modelId="{A5E373F1-5E71-4EFD-A3D6-44AC8ED1FF03}" type="pres">
      <dgm:prSet presAssocID="{6E03C9BB-0E21-456B-9418-10FC1EAA617F}" presName="boxAndChildren" presStyleCnt="0"/>
      <dgm:spPr/>
    </dgm:pt>
    <dgm:pt modelId="{FE0C65BB-75BE-4685-A98C-E242867F5C3A}" type="pres">
      <dgm:prSet presAssocID="{6E03C9BB-0E21-456B-9418-10FC1EAA617F}" presName="parentTextBox" presStyleLbl="node1" presStyleIdx="0" presStyleCnt="3"/>
      <dgm:spPr/>
    </dgm:pt>
    <dgm:pt modelId="{A91ECC9E-8348-4DD7-984E-51399CBCB60B}" type="pres">
      <dgm:prSet presAssocID="{55F49152-0108-45B0-ADC9-94DF59E46B46}" presName="sp" presStyleCnt="0"/>
      <dgm:spPr/>
    </dgm:pt>
    <dgm:pt modelId="{91B576AA-A078-4FC0-8E29-B33052C2A4F5}" type="pres">
      <dgm:prSet presAssocID="{B354C9FD-9C72-4A86-B9BC-73C8659AAD39}" presName="arrowAndChildren" presStyleCnt="0"/>
      <dgm:spPr/>
    </dgm:pt>
    <dgm:pt modelId="{B35F2551-EB83-43EC-A2B7-575EA5661604}" type="pres">
      <dgm:prSet presAssocID="{B354C9FD-9C72-4A86-B9BC-73C8659AAD39}" presName="parentTextArrow" presStyleLbl="node1" presStyleIdx="1" presStyleCnt="3"/>
      <dgm:spPr/>
    </dgm:pt>
    <dgm:pt modelId="{CC365F09-7FF7-4E55-90F0-393922C75057}" type="pres">
      <dgm:prSet presAssocID="{DB39B92A-305D-4FDD-AD91-FE058286FF14}" presName="sp" presStyleCnt="0"/>
      <dgm:spPr/>
    </dgm:pt>
    <dgm:pt modelId="{D27ACBE0-5859-4D50-ABE8-85F6454C647D}" type="pres">
      <dgm:prSet presAssocID="{45E03015-1212-4A05-8DE4-4BC484694C37}" presName="arrowAndChildren" presStyleCnt="0"/>
      <dgm:spPr/>
    </dgm:pt>
    <dgm:pt modelId="{5A9B9B8B-C5BF-497D-A2A1-F06E3AE520CF}" type="pres">
      <dgm:prSet presAssocID="{45E03015-1212-4A05-8DE4-4BC484694C37}" presName="parentTextArrow" presStyleLbl="node1" presStyleIdx="2" presStyleCnt="3"/>
      <dgm:spPr/>
    </dgm:pt>
  </dgm:ptLst>
  <dgm:cxnLst>
    <dgm:cxn modelId="{2BE41303-3DB2-4CDC-88C6-3550B5289078}" srcId="{F2F53086-5164-44D2-8921-0C468E6C272B}" destId="{B354C9FD-9C72-4A86-B9BC-73C8659AAD39}" srcOrd="1" destOrd="0" parTransId="{43A9FBFB-5E95-4AEF-A250-056C73CDF472}" sibTransId="{55F49152-0108-45B0-ADC9-94DF59E46B46}"/>
    <dgm:cxn modelId="{E8861D32-1801-42F0-83E3-48FE0BDAEB6C}" type="presOf" srcId="{F2F53086-5164-44D2-8921-0C468E6C272B}" destId="{D8D8A564-73C5-4294-BFF3-E19694BAA690}" srcOrd="0" destOrd="0" presId="urn:microsoft.com/office/officeart/2005/8/layout/process4"/>
    <dgm:cxn modelId="{FCCC553E-9F5B-4502-8055-7820D05E2563}" type="presOf" srcId="{B354C9FD-9C72-4A86-B9BC-73C8659AAD39}" destId="{B35F2551-EB83-43EC-A2B7-575EA5661604}" srcOrd="0" destOrd="0" presId="urn:microsoft.com/office/officeart/2005/8/layout/process4"/>
    <dgm:cxn modelId="{4CB78760-9274-408D-8635-C6AA9FE81ACE}" srcId="{F2F53086-5164-44D2-8921-0C468E6C272B}" destId="{6E03C9BB-0E21-456B-9418-10FC1EAA617F}" srcOrd="2" destOrd="0" parTransId="{444EF817-FA75-4740-87D2-3377BAB5E231}" sibTransId="{1BAAC13C-966A-4F22-AC49-7922FCB6ABB1}"/>
    <dgm:cxn modelId="{16DF6E65-CC84-4426-8F6E-CD9FA71DCFDD}" type="presOf" srcId="{45E03015-1212-4A05-8DE4-4BC484694C37}" destId="{5A9B9B8B-C5BF-497D-A2A1-F06E3AE520CF}" srcOrd="0" destOrd="0" presId="urn:microsoft.com/office/officeart/2005/8/layout/process4"/>
    <dgm:cxn modelId="{162F5D9B-75AE-4A19-90BF-18494D0C48C7}" type="presOf" srcId="{6E03C9BB-0E21-456B-9418-10FC1EAA617F}" destId="{FE0C65BB-75BE-4685-A98C-E242867F5C3A}" srcOrd="0" destOrd="0" presId="urn:microsoft.com/office/officeart/2005/8/layout/process4"/>
    <dgm:cxn modelId="{FBE344B8-CFC8-44FA-A14E-E371C6FC7F6F}" srcId="{F2F53086-5164-44D2-8921-0C468E6C272B}" destId="{45E03015-1212-4A05-8DE4-4BC484694C37}" srcOrd="0" destOrd="0" parTransId="{C7F22A5E-4731-40CD-B151-D0D7C748FCF0}" sibTransId="{DB39B92A-305D-4FDD-AD91-FE058286FF14}"/>
    <dgm:cxn modelId="{813B05FD-00A1-43A6-8C10-5AD8D0EF42D8}" type="presParOf" srcId="{D8D8A564-73C5-4294-BFF3-E19694BAA690}" destId="{A5E373F1-5E71-4EFD-A3D6-44AC8ED1FF03}" srcOrd="0" destOrd="0" presId="urn:microsoft.com/office/officeart/2005/8/layout/process4"/>
    <dgm:cxn modelId="{462C19B0-E744-43C1-959E-D269F682356C}" type="presParOf" srcId="{A5E373F1-5E71-4EFD-A3D6-44AC8ED1FF03}" destId="{FE0C65BB-75BE-4685-A98C-E242867F5C3A}" srcOrd="0" destOrd="0" presId="urn:microsoft.com/office/officeart/2005/8/layout/process4"/>
    <dgm:cxn modelId="{B40E8CF3-499A-4B59-85FA-ABFFFCFE16E0}" type="presParOf" srcId="{D8D8A564-73C5-4294-BFF3-E19694BAA690}" destId="{A91ECC9E-8348-4DD7-984E-51399CBCB60B}" srcOrd="1" destOrd="0" presId="urn:microsoft.com/office/officeart/2005/8/layout/process4"/>
    <dgm:cxn modelId="{A3E24386-87DC-48E2-8D84-CBCC70DDDFC7}" type="presParOf" srcId="{D8D8A564-73C5-4294-BFF3-E19694BAA690}" destId="{91B576AA-A078-4FC0-8E29-B33052C2A4F5}" srcOrd="2" destOrd="0" presId="urn:microsoft.com/office/officeart/2005/8/layout/process4"/>
    <dgm:cxn modelId="{A75794A2-1DE1-4C4C-8AEC-1ABC7333870B}" type="presParOf" srcId="{91B576AA-A078-4FC0-8E29-B33052C2A4F5}" destId="{B35F2551-EB83-43EC-A2B7-575EA5661604}" srcOrd="0" destOrd="0" presId="urn:microsoft.com/office/officeart/2005/8/layout/process4"/>
    <dgm:cxn modelId="{2D6D2251-B259-4CA2-B976-901469AC9CC0}" type="presParOf" srcId="{D8D8A564-73C5-4294-BFF3-E19694BAA690}" destId="{CC365F09-7FF7-4E55-90F0-393922C75057}" srcOrd="3" destOrd="0" presId="urn:microsoft.com/office/officeart/2005/8/layout/process4"/>
    <dgm:cxn modelId="{770070B5-4D6C-4C31-990F-4DB65C32E059}" type="presParOf" srcId="{D8D8A564-73C5-4294-BFF3-E19694BAA690}" destId="{D27ACBE0-5859-4D50-ABE8-85F6454C647D}" srcOrd="4" destOrd="0" presId="urn:microsoft.com/office/officeart/2005/8/layout/process4"/>
    <dgm:cxn modelId="{A920C550-4806-4848-B61E-81F90447189C}" type="presParOf" srcId="{D27ACBE0-5859-4D50-ABE8-85F6454C647D}" destId="{5A9B9B8B-C5BF-497D-A2A1-F06E3AE520C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FB82F-E5B5-44D5-9E84-066C1DC81627}">
      <dsp:nvSpPr>
        <dsp:cNvPr id="0" name=""/>
        <dsp:cNvSpPr/>
      </dsp:nvSpPr>
      <dsp:spPr>
        <a:xfrm rot="5400000">
          <a:off x="3431315" y="-814605"/>
          <a:ext cx="2049720" cy="4194048"/>
        </a:xfrm>
        <a:prstGeom prst="round2SameRect">
          <a:avLst/>
        </a:prstGeom>
        <a:solidFill>
          <a:schemeClr val="accent2">
            <a:tint val="40000"/>
            <a:alpha val="90000"/>
            <a:hueOff val="0"/>
            <a:satOff val="0"/>
            <a:lumOff val="0"/>
            <a:alphaOff val="0"/>
          </a:schemeClr>
        </a:solidFill>
        <a:ln w="1079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err="1"/>
            <a:t>cf</a:t>
          </a:r>
          <a:r>
            <a:rPr lang="en-US" sz="2400" b="1" kern="1200" dirty="0"/>
            <a:t> Mark 1:1, 14-15;  16:15</a:t>
          </a:r>
        </a:p>
      </dsp:txBody>
      <dsp:txXfrm rot="-5400000">
        <a:off x="2359152" y="357617"/>
        <a:ext cx="4093989" cy="1849602"/>
      </dsp:txXfrm>
    </dsp:sp>
    <dsp:sp modelId="{5388D3D5-CAF8-45F1-9FA7-6F98609722FD}">
      <dsp:nvSpPr>
        <dsp:cNvPr id="0" name=""/>
        <dsp:cNvSpPr/>
      </dsp:nvSpPr>
      <dsp:spPr>
        <a:xfrm>
          <a:off x="0" y="1342"/>
          <a:ext cx="2359152" cy="2562150"/>
        </a:xfrm>
        <a:prstGeom prst="roundRect">
          <a:avLst/>
        </a:prstGeom>
        <a:solidFill>
          <a:schemeClr val="accent2">
            <a:hueOff val="0"/>
            <a:satOff val="0"/>
            <a:lumOff val="0"/>
            <a:alphaOff val="0"/>
          </a:schemeClr>
        </a:solidFill>
        <a:ln w="1714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b="1" kern="1200" dirty="0"/>
            <a:t>Failure to clearly understand the elements of the gospel of  1 Cor. 15:3-4</a:t>
          </a:r>
        </a:p>
      </dsp:txBody>
      <dsp:txXfrm>
        <a:off x="115164" y="116506"/>
        <a:ext cx="2128824" cy="2331822"/>
      </dsp:txXfrm>
    </dsp:sp>
    <dsp:sp modelId="{9CB7F386-D548-4395-B4E0-4C0C8D38AEDC}">
      <dsp:nvSpPr>
        <dsp:cNvPr id="0" name=""/>
        <dsp:cNvSpPr/>
      </dsp:nvSpPr>
      <dsp:spPr>
        <a:xfrm rot="5400000">
          <a:off x="3095586" y="1800808"/>
          <a:ext cx="2564856" cy="4346441"/>
        </a:xfrm>
        <a:prstGeom prst="round2SameRect">
          <a:avLst/>
        </a:prstGeom>
        <a:solidFill>
          <a:schemeClr val="accent2">
            <a:tint val="40000"/>
            <a:alpha val="90000"/>
            <a:hueOff val="3208860"/>
            <a:satOff val="-57041"/>
            <a:lumOff val="-4127"/>
            <a:alphaOff val="0"/>
          </a:schemeClr>
        </a:solidFill>
        <a:ln w="10795" cap="flat" cmpd="sng" algn="ctr">
          <a:solidFill>
            <a:schemeClr val="accent2">
              <a:tint val="40000"/>
              <a:alpha val="90000"/>
              <a:hueOff val="3208860"/>
              <a:satOff val="-57041"/>
              <a:lumOff val="-41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a:t>By God (who alone knows the heart of man)</a:t>
          </a:r>
        </a:p>
        <a:p>
          <a:pPr marL="457200" lvl="2" indent="-228600" algn="l" defTabSz="889000">
            <a:lnSpc>
              <a:spcPct val="90000"/>
            </a:lnSpc>
            <a:spcBef>
              <a:spcPct val="0"/>
            </a:spcBef>
            <a:spcAft>
              <a:spcPct val="15000"/>
            </a:spcAft>
            <a:buChar char="•"/>
          </a:pPr>
          <a:r>
            <a:rPr lang="en-US" sz="2000" b="1" kern="1200" dirty="0"/>
            <a:t>Acts 1:24, 15:8, </a:t>
          </a:r>
          <a:r>
            <a:rPr lang="en-US" sz="2000" b="1" kern="1200" dirty="0" err="1"/>
            <a:t>cf</a:t>
          </a:r>
          <a:r>
            <a:rPr lang="en-US" sz="2000" b="1" kern="1200" dirty="0"/>
            <a:t> 10:44</a:t>
          </a:r>
        </a:p>
        <a:p>
          <a:pPr marL="228600" lvl="1" indent="-228600" algn="l" defTabSz="1066800">
            <a:lnSpc>
              <a:spcPct val="90000"/>
            </a:lnSpc>
            <a:spcBef>
              <a:spcPct val="0"/>
            </a:spcBef>
            <a:spcAft>
              <a:spcPct val="15000"/>
            </a:spcAft>
            <a:buChar char="•"/>
          </a:pPr>
          <a:r>
            <a:rPr lang="en-US" sz="2400" b="1" kern="1200" dirty="0"/>
            <a:t>By man</a:t>
          </a:r>
        </a:p>
        <a:p>
          <a:pPr marL="457200" lvl="2" indent="-228600" algn="l" defTabSz="889000">
            <a:lnSpc>
              <a:spcPct val="90000"/>
            </a:lnSpc>
            <a:spcBef>
              <a:spcPct val="0"/>
            </a:spcBef>
            <a:spcAft>
              <a:spcPct val="15000"/>
            </a:spcAft>
            <a:buChar char="•"/>
          </a:pPr>
          <a:r>
            <a:rPr lang="en-US" sz="2000" b="1" kern="1200" dirty="0"/>
            <a:t>James 2:21-26;  </a:t>
          </a:r>
          <a:r>
            <a:rPr lang="en-US" sz="2000" b="1" kern="1200" dirty="0" err="1"/>
            <a:t>cf</a:t>
          </a:r>
          <a:r>
            <a:rPr lang="en-US" sz="2000" b="1" kern="1200" dirty="0"/>
            <a:t> Matt 7:21-22,  Jn 6:28-29</a:t>
          </a:r>
        </a:p>
      </dsp:txBody>
      <dsp:txXfrm rot="-5400000">
        <a:off x="2204794" y="2816806"/>
        <a:ext cx="4221235" cy="2314444"/>
      </dsp:txXfrm>
    </dsp:sp>
    <dsp:sp modelId="{722B4605-F9A7-4922-A9B0-52A0058F6C10}">
      <dsp:nvSpPr>
        <dsp:cNvPr id="0" name=""/>
        <dsp:cNvSpPr/>
      </dsp:nvSpPr>
      <dsp:spPr>
        <a:xfrm>
          <a:off x="0" y="2692953"/>
          <a:ext cx="2204793" cy="2562150"/>
        </a:xfrm>
        <a:prstGeom prst="roundRect">
          <a:avLst/>
        </a:prstGeom>
        <a:solidFill>
          <a:schemeClr val="accent2">
            <a:hueOff val="1954454"/>
            <a:satOff val="-31534"/>
            <a:lumOff val="-5490"/>
            <a:alphaOff val="0"/>
          </a:schemeClr>
        </a:solidFill>
        <a:ln w="1714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b="1" kern="1200" dirty="0"/>
            <a:t>Failure to understand how faith is seen</a:t>
          </a:r>
        </a:p>
      </dsp:txBody>
      <dsp:txXfrm>
        <a:off x="107629" y="2800582"/>
        <a:ext cx="1989535" cy="23468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60527E-B731-4BE8-8F9C-483FB157A306}">
      <dsp:nvSpPr>
        <dsp:cNvPr id="0" name=""/>
        <dsp:cNvSpPr/>
      </dsp:nvSpPr>
      <dsp:spPr>
        <a:xfrm rot="5400000">
          <a:off x="2598637" y="-618253"/>
          <a:ext cx="3288336" cy="4620788"/>
        </a:xfrm>
        <a:prstGeom prst="round2SameRect">
          <a:avLst/>
        </a:prstGeom>
        <a:solidFill>
          <a:schemeClr val="accent2">
            <a:tint val="40000"/>
            <a:alpha val="90000"/>
            <a:hueOff val="0"/>
            <a:satOff val="0"/>
            <a:lumOff val="0"/>
            <a:alphaOff val="0"/>
          </a:schemeClr>
        </a:solidFill>
        <a:ln w="1079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a:t>Initial salvation:  when dead in sin and no ability to do anything good</a:t>
          </a:r>
        </a:p>
        <a:p>
          <a:pPr marL="342900" lvl="2" indent="-171450" algn="l" defTabSz="755650">
            <a:lnSpc>
              <a:spcPct val="90000"/>
            </a:lnSpc>
            <a:spcBef>
              <a:spcPct val="0"/>
            </a:spcBef>
            <a:spcAft>
              <a:spcPct val="15000"/>
            </a:spcAft>
            <a:buChar char="•"/>
          </a:pPr>
          <a:r>
            <a:rPr lang="en-US" sz="1700" b="1" kern="1200" dirty="0"/>
            <a:t>Eph 2:1,5; 8-9;  Rom 4:5, 5:1,4</a:t>
          </a:r>
        </a:p>
        <a:p>
          <a:pPr marL="228600" lvl="1" indent="-228600" algn="l" defTabSz="889000">
            <a:lnSpc>
              <a:spcPct val="90000"/>
            </a:lnSpc>
            <a:spcBef>
              <a:spcPct val="0"/>
            </a:spcBef>
            <a:spcAft>
              <a:spcPct val="15000"/>
            </a:spcAft>
            <a:buChar char="•"/>
          </a:pPr>
          <a:endParaRPr lang="en-US" sz="2000" b="1" kern="1200" dirty="0"/>
        </a:p>
        <a:p>
          <a:pPr marL="228600" lvl="1" indent="-228600" algn="l" defTabSz="1066800">
            <a:lnSpc>
              <a:spcPct val="90000"/>
            </a:lnSpc>
            <a:spcBef>
              <a:spcPct val="0"/>
            </a:spcBef>
            <a:spcAft>
              <a:spcPct val="15000"/>
            </a:spcAft>
            <a:buChar char="•"/>
          </a:pPr>
          <a:r>
            <a:rPr lang="en-US" sz="2400" b="1" kern="1200" dirty="0"/>
            <a:t>Present-tense salvation</a:t>
          </a:r>
        </a:p>
        <a:p>
          <a:pPr marL="342900" lvl="2" indent="-171450" algn="l" defTabSz="755650">
            <a:lnSpc>
              <a:spcPct val="90000"/>
            </a:lnSpc>
            <a:spcBef>
              <a:spcPct val="0"/>
            </a:spcBef>
            <a:spcAft>
              <a:spcPct val="15000"/>
            </a:spcAft>
            <a:buChar char="•"/>
          </a:pPr>
          <a:r>
            <a:rPr lang="en-US" sz="1700" b="1" kern="1200" dirty="0"/>
            <a:t>Eph 2:10, II Pet 3:18, Rom 12:1-2</a:t>
          </a:r>
        </a:p>
        <a:p>
          <a:pPr marL="171450" lvl="1" indent="-171450" algn="l" defTabSz="755650">
            <a:lnSpc>
              <a:spcPct val="90000"/>
            </a:lnSpc>
            <a:spcBef>
              <a:spcPct val="0"/>
            </a:spcBef>
            <a:spcAft>
              <a:spcPct val="15000"/>
            </a:spcAft>
            <a:buChar char="•"/>
          </a:pPr>
          <a:endParaRPr lang="en-US" sz="1700" b="1" kern="1200" dirty="0"/>
        </a:p>
        <a:p>
          <a:pPr marL="228600" lvl="1" indent="-228600" algn="l" defTabSz="1066800">
            <a:lnSpc>
              <a:spcPct val="90000"/>
            </a:lnSpc>
            <a:spcBef>
              <a:spcPct val="0"/>
            </a:spcBef>
            <a:spcAft>
              <a:spcPct val="15000"/>
            </a:spcAft>
            <a:buChar char="•"/>
          </a:pPr>
          <a:r>
            <a:rPr lang="en-US" sz="2400" b="1" kern="1200" dirty="0"/>
            <a:t>Future-tense salvation</a:t>
          </a:r>
        </a:p>
        <a:p>
          <a:pPr marL="342900" lvl="2" indent="-171450" algn="l" defTabSz="755650">
            <a:lnSpc>
              <a:spcPct val="90000"/>
            </a:lnSpc>
            <a:spcBef>
              <a:spcPct val="0"/>
            </a:spcBef>
            <a:spcAft>
              <a:spcPct val="15000"/>
            </a:spcAft>
            <a:buChar char="•"/>
          </a:pPr>
          <a:r>
            <a:rPr lang="en-US" sz="1700" b="1" kern="1200" dirty="0"/>
            <a:t>At the Rapture of the Church</a:t>
          </a:r>
        </a:p>
      </dsp:txBody>
      <dsp:txXfrm rot="-5400000">
        <a:off x="1932412" y="208495"/>
        <a:ext cx="4460265" cy="2967290"/>
      </dsp:txXfrm>
    </dsp:sp>
    <dsp:sp modelId="{742DCF29-D3F5-4A82-920B-3F4C60D27213}">
      <dsp:nvSpPr>
        <dsp:cNvPr id="0" name=""/>
        <dsp:cNvSpPr/>
      </dsp:nvSpPr>
      <dsp:spPr>
        <a:xfrm>
          <a:off x="0" y="234620"/>
          <a:ext cx="1930634" cy="2819102"/>
        </a:xfrm>
        <a:prstGeom prst="roundRect">
          <a:avLst/>
        </a:prstGeom>
        <a:solidFill>
          <a:schemeClr val="accent2">
            <a:hueOff val="0"/>
            <a:satOff val="0"/>
            <a:lumOff val="0"/>
            <a:alphaOff val="0"/>
          </a:schemeClr>
        </a:solidFill>
        <a:ln w="1714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t>Failure to understand that Salvation unfolds in 3 stages</a:t>
          </a:r>
        </a:p>
      </dsp:txBody>
      <dsp:txXfrm>
        <a:off x="94246" y="328866"/>
        <a:ext cx="1742142" cy="2630610"/>
      </dsp:txXfrm>
    </dsp:sp>
    <dsp:sp modelId="{9C432BF8-D8C8-40C7-909F-68A4BABA4BC1}">
      <dsp:nvSpPr>
        <dsp:cNvPr id="0" name=""/>
        <dsp:cNvSpPr/>
      </dsp:nvSpPr>
      <dsp:spPr>
        <a:xfrm rot="5400000">
          <a:off x="3328535" y="2764419"/>
          <a:ext cx="2255281" cy="4194048"/>
        </a:xfrm>
        <a:prstGeom prst="round2SameRect">
          <a:avLst/>
        </a:prstGeom>
        <a:solidFill>
          <a:schemeClr val="accent2">
            <a:tint val="40000"/>
            <a:alpha val="90000"/>
            <a:hueOff val="3208860"/>
            <a:satOff val="-57041"/>
            <a:lumOff val="-4127"/>
            <a:alphaOff val="0"/>
          </a:schemeClr>
        </a:solidFill>
        <a:ln w="10795" cap="flat" cmpd="sng" algn="ctr">
          <a:solidFill>
            <a:schemeClr val="accent2">
              <a:tint val="40000"/>
              <a:alpha val="90000"/>
              <a:hueOff val="3208860"/>
              <a:satOff val="-57041"/>
              <a:lumOff val="-41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1" kern="1200" dirty="0"/>
            <a:t>I Cor 11:29-32;  Heb 12:6-8</a:t>
          </a:r>
        </a:p>
      </dsp:txBody>
      <dsp:txXfrm rot="-5400000">
        <a:off x="2359152" y="3843896"/>
        <a:ext cx="4083954" cy="2035093"/>
      </dsp:txXfrm>
    </dsp:sp>
    <dsp:sp modelId="{9926EFB2-F610-4159-A69B-9708DA1BE086}">
      <dsp:nvSpPr>
        <dsp:cNvPr id="0" name=""/>
        <dsp:cNvSpPr/>
      </dsp:nvSpPr>
      <dsp:spPr>
        <a:xfrm>
          <a:off x="0" y="3429294"/>
          <a:ext cx="2359152" cy="2819102"/>
        </a:xfrm>
        <a:prstGeom prst="roundRect">
          <a:avLst/>
        </a:prstGeom>
        <a:solidFill>
          <a:schemeClr val="accent2">
            <a:hueOff val="1954454"/>
            <a:satOff val="-31534"/>
            <a:lumOff val="-5490"/>
            <a:alphaOff val="0"/>
          </a:schemeClr>
        </a:solidFill>
        <a:ln w="1714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t>Failure to understand the purpose of divine discipline</a:t>
          </a:r>
        </a:p>
      </dsp:txBody>
      <dsp:txXfrm>
        <a:off x="115164" y="3544458"/>
        <a:ext cx="2128824" cy="2588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C65BB-75BE-4685-A98C-E242867F5C3A}">
      <dsp:nvSpPr>
        <dsp:cNvPr id="0" name=""/>
        <dsp:cNvSpPr/>
      </dsp:nvSpPr>
      <dsp:spPr>
        <a:xfrm>
          <a:off x="0" y="3829498"/>
          <a:ext cx="5796200" cy="1256926"/>
        </a:xfrm>
        <a:prstGeom prst="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1" kern="1200"/>
            <a:t>is expected by MEN so that THEY can see a reality of salvation by faith.  </a:t>
          </a:r>
          <a:endParaRPr lang="en-US" sz="2600" kern="1200"/>
        </a:p>
      </dsp:txBody>
      <dsp:txXfrm>
        <a:off x="0" y="3829498"/>
        <a:ext cx="5796200" cy="1256926"/>
      </dsp:txXfrm>
    </dsp:sp>
    <dsp:sp modelId="{B35F2551-EB83-43EC-A2B7-575EA5661604}">
      <dsp:nvSpPr>
        <dsp:cNvPr id="0" name=""/>
        <dsp:cNvSpPr/>
      </dsp:nvSpPr>
      <dsp:spPr>
        <a:xfrm rot="10800000">
          <a:off x="0" y="1915198"/>
          <a:ext cx="5796200" cy="1933153"/>
        </a:xfrm>
        <a:prstGeom prst="upArrowCallout">
          <a:avLst/>
        </a:prstGeom>
        <a:solidFill>
          <a:schemeClr val="accent2">
            <a:hueOff val="977227"/>
            <a:satOff val="-15767"/>
            <a:lumOff val="-2745"/>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1" kern="1200"/>
            <a:t>expected performance-conduct </a:t>
          </a:r>
          <a:r>
            <a:rPr lang="en-US" sz="2600" b="1" u="sng" kern="1200"/>
            <a:t>after</a:t>
          </a:r>
          <a:r>
            <a:rPr lang="en-US" sz="2600" b="1" kern="1200"/>
            <a:t> faith in the gospel, </a:t>
          </a:r>
          <a:endParaRPr lang="en-US" sz="2600" kern="1200"/>
        </a:p>
      </dsp:txBody>
      <dsp:txXfrm rot="10800000">
        <a:off x="0" y="1915198"/>
        <a:ext cx="5796200" cy="1256105"/>
      </dsp:txXfrm>
    </dsp:sp>
    <dsp:sp modelId="{5A9B9B8B-C5BF-497D-A2A1-F06E3AE520CF}">
      <dsp:nvSpPr>
        <dsp:cNvPr id="0" name=""/>
        <dsp:cNvSpPr/>
      </dsp:nvSpPr>
      <dsp:spPr>
        <a:xfrm rot="10800000">
          <a:off x="0" y="899"/>
          <a:ext cx="5796200" cy="1933153"/>
        </a:xfrm>
        <a:prstGeom prst="upArrowCallout">
          <a:avLst/>
        </a:prstGeom>
        <a:solidFill>
          <a:schemeClr val="accent2">
            <a:hueOff val="1954454"/>
            <a:satOff val="-31534"/>
            <a:lumOff val="-549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b="1" kern="1200"/>
            <a:t>The addition of promised-conduct </a:t>
          </a:r>
          <a:r>
            <a:rPr lang="en-US" sz="2600" b="1" u="sng" kern="1200"/>
            <a:t>at the moment </a:t>
          </a:r>
          <a:r>
            <a:rPr lang="en-US" sz="2600" b="1" kern="1200"/>
            <a:t>of faith in the gospel, or </a:t>
          </a:r>
          <a:endParaRPr lang="en-US" sz="2600" kern="1200"/>
        </a:p>
      </dsp:txBody>
      <dsp:txXfrm rot="10800000">
        <a:off x="0" y="899"/>
        <a:ext cx="5796200" cy="12561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819322-16F5-438C-A5F8-8736A1C9BDA0}" type="datetimeFigureOut">
              <a:rPr lang="en-US" smtClean="0"/>
              <a:t>2/2/2019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895169-84B5-4E7C-B260-CEC1C43F421B}" type="slidenum">
              <a:rPr lang="en-US" smtClean="0"/>
              <a:t>‹#›</a:t>
            </a:fld>
            <a:endParaRPr lang="en-US"/>
          </a:p>
        </p:txBody>
      </p:sp>
    </p:spTree>
    <p:extLst>
      <p:ext uri="{BB962C8B-B14F-4D97-AF65-F5344CB8AC3E}">
        <p14:creationId xmlns:p14="http://schemas.microsoft.com/office/powerpoint/2010/main" val="2723096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defTabSz="342900" eaLnBrk="1" fontAlgn="auto" hangingPunct="1">
              <a:spcBef>
                <a:spcPts val="0"/>
              </a:spcBef>
              <a:spcAft>
                <a:spcPts val="0"/>
              </a:spcAft>
            </a:pPr>
            <a:fld id="{5586B75A-687E-405C-8A0B-8D00578BA2C3}" type="datetimeFigureOut">
              <a:rPr lang="en-US" smtClean="0">
                <a:solidFill>
                  <a:srgbClr val="000000">
                    <a:lumMod val="50000"/>
                    <a:lumOff val="50000"/>
                  </a:srgbClr>
                </a:solidFill>
                <a:latin typeface="Corbel" panose="020B0503020204020204"/>
              </a:rPr>
              <a:pPr defTabSz="342900" eaLnBrk="1" fontAlgn="auto" hangingPunct="1">
                <a:spcBef>
                  <a:spcPts val="0"/>
                </a:spcBef>
                <a:spcAft>
                  <a:spcPts val="0"/>
                </a:spcAft>
              </a:pPr>
              <a:t>2/2/2019</a:t>
            </a:fld>
            <a:endParaRPr lang="en-US" dirty="0">
              <a:solidFill>
                <a:srgbClr val="000000">
                  <a:lumMod val="50000"/>
                  <a:lumOff val="50000"/>
                </a:srgbClr>
              </a:solidFill>
              <a:latin typeface="Corbel" panose="020B0503020204020204"/>
            </a:endParaRPr>
          </a:p>
        </p:txBody>
      </p:sp>
      <p:sp>
        <p:nvSpPr>
          <p:cNvPr id="5" name="Footer Placeholder 4"/>
          <p:cNvSpPr>
            <a:spLocks noGrp="1"/>
          </p:cNvSpPr>
          <p:nvPr>
            <p:ph type="ftr" sz="quarter" idx="11"/>
          </p:nvPr>
        </p:nvSpPr>
        <p:spPr/>
        <p:txBody>
          <a:bodyPr/>
          <a:lstStyle/>
          <a:p>
            <a:pPr defTabSz="342900" eaLnBrk="1" fontAlgn="auto" hangingPunct="1">
              <a:spcBef>
                <a:spcPts val="0"/>
              </a:spcBef>
              <a:spcAft>
                <a:spcPts val="0"/>
              </a:spcAft>
            </a:pPr>
            <a:endParaRPr lang="en-US" dirty="0">
              <a:solidFill>
                <a:srgbClr val="000000">
                  <a:lumMod val="50000"/>
                  <a:lumOff val="50000"/>
                </a:srgbClr>
              </a:solidFill>
              <a:latin typeface="Corbel" panose="020B0503020204020204"/>
            </a:endParaRPr>
          </a:p>
        </p:txBody>
      </p:sp>
      <p:sp>
        <p:nvSpPr>
          <p:cNvPr id="6" name="Slide Number Placeholder 5"/>
          <p:cNvSpPr>
            <a:spLocks noGrp="1"/>
          </p:cNvSpPr>
          <p:nvPr>
            <p:ph type="sldNum" sz="quarter" idx="12"/>
          </p:nvPr>
        </p:nvSpPr>
        <p:spPr/>
        <p:txBody>
          <a:bodyPr/>
          <a:lstStyle/>
          <a:p>
            <a:pPr defTabSz="342900" eaLnBrk="1" fontAlgn="auto" hangingPunct="1">
              <a:spcBef>
                <a:spcPts val="0"/>
              </a:spcBef>
              <a:spcAft>
                <a:spcPts val="0"/>
              </a:spcAft>
            </a:pPr>
            <a:fld id="{4FAB73BC-B049-4115-A692-8D63A059BFB8}" type="slidenum">
              <a:rPr lang="en-US" smtClean="0">
                <a:solidFill>
                  <a:srgbClr val="40BAD2"/>
                </a:solidFill>
                <a:latin typeface="Corbel" panose="020B0503020204020204"/>
              </a:rPr>
              <a:pPr defTabSz="342900" eaLnBrk="1" fontAlgn="auto" hangingPunct="1">
                <a:spcBef>
                  <a:spcPts val="0"/>
                </a:spcBef>
                <a:spcAft>
                  <a:spcPts val="0"/>
                </a:spcAft>
              </a:pPr>
              <a:t>‹#›</a:t>
            </a:fld>
            <a:endParaRPr lang="en-US" dirty="0">
              <a:solidFill>
                <a:srgbClr val="40BAD2"/>
              </a:solidFill>
              <a:latin typeface="Corbel" panose="020B0503020204020204"/>
            </a:endParaRPr>
          </a:p>
        </p:txBody>
      </p:sp>
    </p:spTree>
    <p:extLst>
      <p:ext uri="{BB962C8B-B14F-4D97-AF65-F5344CB8AC3E}">
        <p14:creationId xmlns:p14="http://schemas.microsoft.com/office/powerpoint/2010/main" val="179511325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825">
                <a:solidFill>
                  <a:schemeClr val="tx1">
                    <a:lumMod val="50000"/>
                    <a:lumOff val="50000"/>
                  </a:schemeClr>
                </a:solidFill>
              </a:defRPr>
            </a:lvl1pPr>
          </a:lstStyle>
          <a:p>
            <a:fld id="{5586B75A-687E-405C-8A0B-8D00578BA2C3}" type="datetimeFigureOut">
              <a:rPr lang="en-US" dirty="0"/>
              <a:pPr/>
              <a:t>2/2/2019</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825">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9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136064494"/>
      </p:ext>
    </p:extLst>
  </p:cSld>
  <p:clrMap bg1="lt1" tx1="dk1" bg2="lt2" tx2="dk2" accent1="accent1" accent2="accent2" accent3="accent3" accent4="accent4" accent5="accent5" accent6="accent6" hlink="hlink" folHlink="folHlink"/>
  <p:sldLayoutIdLst>
    <p:sldLayoutId id="2147484699" r:id="rId1"/>
  </p:sldLayoutIdLst>
  <p:hf sldNum="0" hdr="0" ftr="0" dt="0"/>
  <p:txStyles>
    <p:titleStyle>
      <a:lvl1pPr algn="l" defTabSz="685800" rtl="0" eaLnBrk="1" latinLnBrk="0" hangingPunct="1">
        <a:lnSpc>
          <a:spcPct val="90000"/>
        </a:lnSpc>
        <a:spcBef>
          <a:spcPct val="0"/>
        </a:spcBef>
        <a:buNone/>
        <a:defRPr sz="2700" kern="1200" spc="-45" baseline="0">
          <a:solidFill>
            <a:srgbClr val="FFFFFF"/>
          </a:solidFill>
          <a:latin typeface="+mj-lt"/>
          <a:ea typeface="+mj-ea"/>
          <a:cs typeface="+mj-cs"/>
        </a:defRPr>
      </a:lvl1pPr>
    </p:titleStyle>
    <p:bodyStyle>
      <a:lvl1pPr marL="137160" indent="-137160" algn="l" defTabSz="685800" rtl="0" eaLnBrk="1" latinLnBrk="0" hangingPunct="1">
        <a:lnSpc>
          <a:spcPct val="90000"/>
        </a:lnSpc>
        <a:spcBef>
          <a:spcPts val="900"/>
        </a:spcBef>
        <a:buClr>
          <a:schemeClr val="accent1"/>
        </a:buClr>
        <a:buFont typeface="Wingdings 2" pitchFamily="18" charset="2"/>
        <a:buChar char=""/>
        <a:defRPr sz="1500" kern="1200">
          <a:solidFill>
            <a:schemeClr val="tx1">
              <a:lumMod val="65000"/>
              <a:lumOff val="35000"/>
            </a:schemeClr>
          </a:solidFill>
          <a:latin typeface="+mn-lt"/>
          <a:ea typeface="+mn-ea"/>
          <a:cs typeface="+mn-cs"/>
        </a:defRPr>
      </a:lvl1pPr>
      <a:lvl2pPr marL="5143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350" kern="1200">
          <a:solidFill>
            <a:schemeClr val="tx1">
              <a:lumMod val="65000"/>
              <a:lumOff val="35000"/>
            </a:schemeClr>
          </a:solidFill>
          <a:latin typeface="+mn-lt"/>
          <a:ea typeface="+mn-ea"/>
          <a:cs typeface="+mn-cs"/>
        </a:defRPr>
      </a:lvl2pPr>
      <a:lvl3pPr marL="8572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200" kern="1200">
          <a:solidFill>
            <a:schemeClr val="tx1">
              <a:lumMod val="65000"/>
              <a:lumOff val="35000"/>
            </a:schemeClr>
          </a:solidFill>
          <a:latin typeface="+mn-lt"/>
          <a:ea typeface="+mn-ea"/>
          <a:cs typeface="+mn-cs"/>
        </a:defRPr>
      </a:lvl3pPr>
      <a:lvl4pPr marL="12001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4pPr>
      <a:lvl5pPr marL="1543050" indent="-13716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5pPr>
      <a:lvl6pPr marL="18859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6pPr>
      <a:lvl7pPr marL="22288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7pPr>
      <a:lvl8pPr marL="25717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8pPr>
      <a:lvl9pPr marL="2914650" indent="-171450" algn="l" defTabSz="685800" rtl="0" eaLnBrk="1" latinLnBrk="0" hangingPunct="1">
        <a:lnSpc>
          <a:spcPct val="90000"/>
        </a:lnSpc>
        <a:spcBef>
          <a:spcPts val="188"/>
        </a:spcBef>
        <a:spcAft>
          <a:spcPts val="188"/>
        </a:spcAft>
        <a:buClr>
          <a:schemeClr val="accent1"/>
        </a:buClr>
        <a:buFont typeface="Wingdings 2" pitchFamily="18" charset="2"/>
        <a:buChar char=""/>
        <a:defRPr sz="1050" kern="120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8179482"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6082" name="Rectangle 2">
            <a:extLst>
              <a:ext uri="{FF2B5EF4-FFF2-40B4-BE49-F238E27FC236}">
                <a16:creationId xmlns:a16="http://schemas.microsoft.com/office/drawing/2014/main" id="{C6C52CE5-2364-4669-B946-9825D6E9F7B8}"/>
              </a:ext>
            </a:extLst>
          </p:cNvPr>
          <p:cNvSpPr>
            <a:spLocks noGrp="1" noChangeArrowheads="1"/>
          </p:cNvSpPr>
          <p:nvPr>
            <p:ph type="title"/>
          </p:nvPr>
        </p:nvSpPr>
        <p:spPr>
          <a:xfrm>
            <a:off x="572" y="1087374"/>
            <a:ext cx="7937611" cy="1000978"/>
          </a:xfrm>
        </p:spPr>
        <p:txBody>
          <a:bodyPr>
            <a:normAutofit/>
          </a:bodyPr>
          <a:lstStyle/>
          <a:p>
            <a:pPr eaLnBrk="1" hangingPunct="1"/>
            <a:r>
              <a:rPr lang="en-US" altLang="en-US" b="1" dirty="0"/>
              <a:t>Are We to Believe and Surrender in Order to be Saved?</a:t>
            </a:r>
            <a:endParaRPr lang="en-US" altLang="en-US" dirty="0"/>
          </a:p>
        </p:txBody>
      </p:sp>
      <p:sp>
        <p:nvSpPr>
          <p:cNvPr id="80" name="Rectangle 79">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0899" y="758952"/>
            <a:ext cx="889035"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 name="Rectangle 81">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 y="2526526"/>
            <a:ext cx="877276"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 name="Rectangle 83">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264" y="2526526"/>
            <a:ext cx="8190670"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6083" name="Rectangle 3">
            <a:extLst>
              <a:ext uri="{FF2B5EF4-FFF2-40B4-BE49-F238E27FC236}">
                <a16:creationId xmlns:a16="http://schemas.microsoft.com/office/drawing/2014/main" id="{41F23B0F-7FB1-4FEC-BB38-CA5A3F21A6EF}"/>
              </a:ext>
            </a:extLst>
          </p:cNvPr>
          <p:cNvSpPr>
            <a:spLocks noGrp="1" noChangeArrowheads="1"/>
          </p:cNvSpPr>
          <p:nvPr>
            <p:ph idx="1"/>
          </p:nvPr>
        </p:nvSpPr>
        <p:spPr>
          <a:xfrm>
            <a:off x="2895600" y="2535446"/>
            <a:ext cx="5042581" cy="3554457"/>
          </a:xfrm>
        </p:spPr>
        <p:txBody>
          <a:bodyPr>
            <a:normAutofit/>
          </a:bodyPr>
          <a:lstStyle/>
          <a:p>
            <a:pPr eaLnBrk="1" hangingPunct="1">
              <a:buFont typeface="Wingdings" panose="05000000000000000000" pitchFamily="2" charset="2"/>
              <a:buNone/>
            </a:pPr>
            <a:endParaRPr lang="en-US" altLang="en-US" sz="3600" dirty="0">
              <a:solidFill>
                <a:schemeClr val="tx1"/>
              </a:solidFill>
              <a:latin typeface="Brush Script MT" panose="03060802040406070304" pitchFamily="66" charset="0"/>
            </a:endParaRPr>
          </a:p>
          <a:p>
            <a:pPr eaLnBrk="1" hangingPunct="1">
              <a:buFont typeface="Wingdings" panose="05000000000000000000" pitchFamily="2" charset="2"/>
              <a:buNone/>
            </a:pPr>
            <a:r>
              <a:rPr lang="en-US" altLang="en-US" sz="3600" dirty="0">
                <a:solidFill>
                  <a:schemeClr val="tx1"/>
                </a:solidFill>
                <a:latin typeface="Brush Script MT" panose="03060802040406070304" pitchFamily="66" charset="0"/>
              </a:rPr>
              <a:t>Scripture Reading:</a:t>
            </a:r>
          </a:p>
          <a:p>
            <a:pPr lvl="1" eaLnBrk="1" hangingPunct="1">
              <a:buFont typeface="Wingdings" panose="05000000000000000000" pitchFamily="2" charset="2"/>
              <a:buNone/>
            </a:pPr>
            <a:r>
              <a:rPr lang="en-US" altLang="en-US" sz="3200" dirty="0">
                <a:solidFill>
                  <a:schemeClr val="tx1"/>
                </a:solidFill>
              </a:rPr>
              <a:t>							</a:t>
            </a:r>
          </a:p>
          <a:p>
            <a:pPr lvl="1" eaLnBrk="1" hangingPunct="1">
              <a:buFont typeface="Wingdings" panose="05000000000000000000" pitchFamily="2" charset="2"/>
              <a:buNone/>
            </a:pPr>
            <a:r>
              <a:rPr lang="en-US" altLang="en-US" sz="3200" b="1" dirty="0">
                <a:solidFill>
                  <a:schemeClr val="tx1"/>
                </a:solidFill>
              </a:rPr>
              <a:t>		Ephesians 2:8-10</a:t>
            </a:r>
          </a:p>
          <a:p>
            <a:pPr lvl="1" eaLnBrk="1" hangingPunct="1">
              <a:buFont typeface="Wingdings" panose="05000000000000000000" pitchFamily="2" charset="2"/>
              <a:buNone/>
            </a:pPr>
            <a:r>
              <a:rPr lang="en-US" altLang="en-US" sz="3200" b="1" dirty="0">
                <a:solidFill>
                  <a:schemeClr val="tx1"/>
                </a:solidFill>
              </a:rPr>
              <a:t>		Titus 3:5</a:t>
            </a:r>
          </a:p>
          <a:p>
            <a:pPr lvl="1" eaLnBrk="1" hangingPunct="1">
              <a:buFont typeface="Wingdings" panose="05000000000000000000" pitchFamily="2" charset="2"/>
              <a:buNone/>
            </a:pPr>
            <a:r>
              <a:rPr lang="en-US" altLang="en-US" sz="3200" b="1" dirty="0">
                <a:solidFill>
                  <a:schemeClr val="tx1"/>
                </a:solidFill>
              </a:rPr>
              <a:t>		James 2:21-26</a:t>
            </a:r>
          </a:p>
        </p:txBody>
      </p:sp>
    </p:spTree>
    <p:extLst>
      <p:ext uri="{BB962C8B-B14F-4D97-AF65-F5344CB8AC3E}">
        <p14:creationId xmlns:p14="http://schemas.microsoft.com/office/powerpoint/2010/main" val="293980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eaLnBrk="1" fontAlgn="auto" hangingPunct="1">
              <a:spcBef>
                <a:spcPts val="0"/>
              </a:spcBef>
              <a:spcAft>
                <a:spcPts val="0"/>
              </a:spcAft>
            </a:pPr>
            <a:endParaRPr lang="en-US" sz="1350">
              <a:solidFill>
                <a:srgbClr val="FFFFFF"/>
              </a:solidFill>
              <a:latin typeface="Corbel" panose="020B0503020204020204"/>
            </a:endParaRPr>
          </a:p>
        </p:txBody>
      </p:sp>
      <p:sp>
        <p:nvSpPr>
          <p:cNvPr id="19" name="Rectangle 18">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426464"/>
            <a:ext cx="8179482" cy="1238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342900" eaLnBrk="1" fontAlgn="auto" hangingPunct="1">
              <a:spcBef>
                <a:spcPts val="0"/>
              </a:spcBef>
              <a:spcAft>
                <a:spcPts val="0"/>
              </a:spcAft>
            </a:pPr>
            <a:endParaRPr lang="en-US" sz="1350" dirty="0">
              <a:solidFill>
                <a:srgbClr val="FFFFFF"/>
              </a:solidFill>
              <a:latin typeface="Corbel" panose="020B0503020204020204"/>
            </a:endParaRPr>
          </a:p>
        </p:txBody>
      </p:sp>
      <p:sp>
        <p:nvSpPr>
          <p:cNvPr id="2" name="Title 1">
            <a:extLst>
              <a:ext uri="{FF2B5EF4-FFF2-40B4-BE49-F238E27FC236}">
                <a16:creationId xmlns:a16="http://schemas.microsoft.com/office/drawing/2014/main" id="{4FA453FC-CCE1-4AAB-B9BC-9432BF27616E}"/>
              </a:ext>
            </a:extLst>
          </p:cNvPr>
          <p:cNvSpPr>
            <a:spLocks noGrp="1"/>
          </p:cNvSpPr>
          <p:nvPr>
            <p:ph type="title"/>
          </p:nvPr>
        </p:nvSpPr>
        <p:spPr>
          <a:xfrm>
            <a:off x="1200566" y="1672780"/>
            <a:ext cx="6737617" cy="750734"/>
          </a:xfrm>
        </p:spPr>
        <p:txBody>
          <a:bodyPr>
            <a:normAutofit/>
          </a:bodyPr>
          <a:lstStyle/>
          <a:p>
            <a:r>
              <a:rPr lang="en-US" sz="3300" b="1" dirty="0"/>
              <a:t>Introduction</a:t>
            </a:r>
          </a:p>
        </p:txBody>
      </p:sp>
      <p:sp>
        <p:nvSpPr>
          <p:cNvPr id="21" name="Rectangle 20">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0900" y="1426464"/>
            <a:ext cx="889034" cy="123835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3" y="2752144"/>
            <a:ext cx="877276" cy="2672534"/>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265" y="2752145"/>
            <a:ext cx="8190670" cy="267253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342900" eaLnBrk="1" fontAlgn="auto" hangingPunct="1">
              <a:spcBef>
                <a:spcPts val="0"/>
              </a:spcBef>
              <a:spcAft>
                <a:spcPts val="0"/>
              </a:spcAft>
            </a:pPr>
            <a:endParaRPr lang="en-US" sz="1350" dirty="0">
              <a:solidFill>
                <a:srgbClr val="FFFFFF"/>
              </a:solidFill>
              <a:latin typeface="Corbel" panose="020B0503020204020204"/>
            </a:endParaRPr>
          </a:p>
        </p:txBody>
      </p:sp>
      <p:sp>
        <p:nvSpPr>
          <p:cNvPr id="3" name="Content Placeholder 2">
            <a:extLst>
              <a:ext uri="{FF2B5EF4-FFF2-40B4-BE49-F238E27FC236}">
                <a16:creationId xmlns:a16="http://schemas.microsoft.com/office/drawing/2014/main" id="{E10E3D4B-C121-44E5-91B9-D2E66CFE27B7}"/>
              </a:ext>
            </a:extLst>
          </p:cNvPr>
          <p:cNvSpPr>
            <a:spLocks noGrp="1"/>
          </p:cNvSpPr>
          <p:nvPr>
            <p:ph idx="1"/>
          </p:nvPr>
        </p:nvSpPr>
        <p:spPr>
          <a:xfrm>
            <a:off x="762000" y="2514600"/>
            <a:ext cx="8387933" cy="3352800"/>
          </a:xfrm>
        </p:spPr>
        <p:txBody>
          <a:bodyPr>
            <a:normAutofit/>
          </a:bodyPr>
          <a:lstStyle/>
          <a:p>
            <a:r>
              <a:rPr lang="en-US" sz="2100" b="1" dirty="0">
                <a:solidFill>
                  <a:srgbClr val="000000"/>
                </a:solidFill>
              </a:rPr>
              <a:t>Many denominations in Christendom have always included personal good works as a necessity along with faith in Christ for obtaining salvation</a:t>
            </a:r>
          </a:p>
          <a:p>
            <a:pPr marL="0" indent="0">
              <a:buNone/>
            </a:pPr>
            <a:endParaRPr lang="en-US" sz="2100" b="1" dirty="0">
              <a:solidFill>
                <a:srgbClr val="000000"/>
              </a:solidFill>
            </a:endParaRPr>
          </a:p>
          <a:p>
            <a:r>
              <a:rPr lang="en-US" sz="2100" b="1" dirty="0">
                <a:solidFill>
                  <a:srgbClr val="000000"/>
                </a:solidFill>
              </a:rPr>
              <a:t>Today there are even evangelical church groups that insist on good works being a </a:t>
            </a:r>
            <a:r>
              <a:rPr lang="en-US" sz="2100" b="1" i="1" dirty="0">
                <a:solidFill>
                  <a:srgbClr val="000000"/>
                </a:solidFill>
              </a:rPr>
              <a:t>prerequisite -</a:t>
            </a:r>
            <a:r>
              <a:rPr lang="en-US" sz="2100" b="1" dirty="0">
                <a:solidFill>
                  <a:srgbClr val="000000"/>
                </a:solidFill>
              </a:rPr>
              <a:t> </a:t>
            </a:r>
          </a:p>
          <a:p>
            <a:pPr lvl="1"/>
            <a:r>
              <a:rPr lang="en-US" sz="1800" b="1" dirty="0">
                <a:solidFill>
                  <a:srgbClr val="000000"/>
                </a:solidFill>
              </a:rPr>
              <a:t>i.e. a promise or commitment to give up all unrighteousness and perform good works, </a:t>
            </a:r>
            <a:r>
              <a:rPr lang="en-US" sz="1800" b="1" u="sng" dirty="0">
                <a:solidFill>
                  <a:srgbClr val="000000"/>
                </a:solidFill>
              </a:rPr>
              <a:t>at the moment</a:t>
            </a:r>
            <a:r>
              <a:rPr lang="en-US" sz="1800" b="1" dirty="0">
                <a:solidFill>
                  <a:srgbClr val="000000"/>
                </a:solidFill>
              </a:rPr>
              <a:t> one believes the gospel of Christ for salvation.</a:t>
            </a:r>
          </a:p>
          <a:p>
            <a:pPr marL="0" indent="0">
              <a:buNone/>
            </a:pPr>
            <a:endParaRPr lang="en-US" b="1" dirty="0">
              <a:solidFill>
                <a:srgbClr val="000000"/>
              </a:solidFill>
            </a:endParaRPr>
          </a:p>
        </p:txBody>
      </p:sp>
    </p:spTree>
    <p:extLst>
      <p:ext uri="{BB962C8B-B14F-4D97-AF65-F5344CB8AC3E}">
        <p14:creationId xmlns:p14="http://schemas.microsoft.com/office/powerpoint/2010/main" val="2178723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eaLnBrk="1" fontAlgn="auto" hangingPunct="1">
              <a:spcBef>
                <a:spcPts val="0"/>
              </a:spcBef>
              <a:spcAft>
                <a:spcPts val="0"/>
              </a:spcAft>
            </a:pPr>
            <a:endParaRPr lang="en-US" sz="1350">
              <a:solidFill>
                <a:srgbClr val="FFFFFF"/>
              </a:solidFill>
              <a:latin typeface="Corbel" panose="020B0503020204020204"/>
            </a:endParaRPr>
          </a:p>
        </p:txBody>
      </p:sp>
      <p:sp>
        <p:nvSpPr>
          <p:cNvPr id="19" name="Rectangle 18">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426464"/>
            <a:ext cx="8179482" cy="1238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342900" eaLnBrk="1" fontAlgn="auto" hangingPunct="1">
              <a:spcBef>
                <a:spcPts val="0"/>
              </a:spcBef>
              <a:spcAft>
                <a:spcPts val="0"/>
              </a:spcAft>
            </a:pPr>
            <a:endParaRPr lang="en-US" sz="1350" dirty="0">
              <a:solidFill>
                <a:srgbClr val="FFFFFF"/>
              </a:solidFill>
              <a:latin typeface="Corbel" panose="020B0503020204020204"/>
            </a:endParaRPr>
          </a:p>
        </p:txBody>
      </p:sp>
      <p:sp>
        <p:nvSpPr>
          <p:cNvPr id="2" name="Title 1">
            <a:extLst>
              <a:ext uri="{FF2B5EF4-FFF2-40B4-BE49-F238E27FC236}">
                <a16:creationId xmlns:a16="http://schemas.microsoft.com/office/drawing/2014/main" id="{4FA453FC-CCE1-4AAB-B9BC-9432BF27616E}"/>
              </a:ext>
            </a:extLst>
          </p:cNvPr>
          <p:cNvSpPr>
            <a:spLocks noGrp="1"/>
          </p:cNvSpPr>
          <p:nvPr>
            <p:ph type="title"/>
          </p:nvPr>
        </p:nvSpPr>
        <p:spPr>
          <a:xfrm>
            <a:off x="1200566" y="1672780"/>
            <a:ext cx="6737617" cy="750734"/>
          </a:xfrm>
        </p:spPr>
        <p:txBody>
          <a:bodyPr>
            <a:normAutofit/>
          </a:bodyPr>
          <a:lstStyle/>
          <a:p>
            <a:r>
              <a:rPr lang="en-US" sz="3300" b="1" dirty="0"/>
              <a:t>Introduction </a:t>
            </a:r>
            <a:r>
              <a:rPr lang="en-US" sz="2000" dirty="0"/>
              <a:t>(continued)</a:t>
            </a:r>
          </a:p>
        </p:txBody>
      </p:sp>
      <p:sp>
        <p:nvSpPr>
          <p:cNvPr id="21" name="Rectangle 20">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0900" y="1426464"/>
            <a:ext cx="889034" cy="123835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3" y="2752144"/>
            <a:ext cx="877276" cy="2672534"/>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265" y="2752145"/>
            <a:ext cx="8190670" cy="267253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342900" eaLnBrk="1" fontAlgn="auto" hangingPunct="1">
              <a:spcBef>
                <a:spcPts val="0"/>
              </a:spcBef>
              <a:spcAft>
                <a:spcPts val="0"/>
              </a:spcAft>
            </a:pPr>
            <a:endParaRPr lang="en-US" sz="1350" dirty="0">
              <a:solidFill>
                <a:srgbClr val="FFFFFF"/>
              </a:solidFill>
              <a:latin typeface="Corbel" panose="020B0503020204020204"/>
            </a:endParaRPr>
          </a:p>
        </p:txBody>
      </p:sp>
      <p:sp>
        <p:nvSpPr>
          <p:cNvPr id="3" name="Content Placeholder 2">
            <a:extLst>
              <a:ext uri="{FF2B5EF4-FFF2-40B4-BE49-F238E27FC236}">
                <a16:creationId xmlns:a16="http://schemas.microsoft.com/office/drawing/2014/main" id="{E10E3D4B-C121-44E5-91B9-D2E66CFE27B7}"/>
              </a:ext>
            </a:extLst>
          </p:cNvPr>
          <p:cNvSpPr>
            <a:spLocks noGrp="1"/>
          </p:cNvSpPr>
          <p:nvPr>
            <p:ph idx="1"/>
          </p:nvPr>
        </p:nvSpPr>
        <p:spPr>
          <a:xfrm>
            <a:off x="762001" y="2514601"/>
            <a:ext cx="8610600" cy="2910078"/>
          </a:xfrm>
        </p:spPr>
        <p:txBody>
          <a:bodyPr>
            <a:normAutofit/>
          </a:bodyPr>
          <a:lstStyle/>
          <a:p>
            <a:r>
              <a:rPr lang="en-US" sz="2400" b="1" dirty="0">
                <a:solidFill>
                  <a:srgbClr val="000000"/>
                </a:solidFill>
              </a:rPr>
              <a:t>OR, a </a:t>
            </a:r>
            <a:r>
              <a:rPr lang="en-US" sz="2400" b="1" i="1" dirty="0">
                <a:solidFill>
                  <a:srgbClr val="000000"/>
                </a:solidFill>
              </a:rPr>
              <a:t>post requisite –</a:t>
            </a:r>
            <a:r>
              <a:rPr lang="en-US" sz="2400" b="1" dirty="0">
                <a:solidFill>
                  <a:srgbClr val="000000"/>
                </a:solidFill>
              </a:rPr>
              <a:t> </a:t>
            </a:r>
          </a:p>
          <a:p>
            <a:pPr lvl="1"/>
            <a:r>
              <a:rPr lang="en-US" sz="2100" b="1" dirty="0">
                <a:solidFill>
                  <a:srgbClr val="000000"/>
                </a:solidFill>
              </a:rPr>
              <a:t>i.e. a necessary performance of forsaking all unrighteousness and of doing works </a:t>
            </a:r>
            <a:r>
              <a:rPr lang="en-US" sz="2100" b="1" u="sng" dirty="0">
                <a:solidFill>
                  <a:srgbClr val="000000"/>
                </a:solidFill>
              </a:rPr>
              <a:t>after</a:t>
            </a:r>
            <a:r>
              <a:rPr lang="en-US" sz="2100" b="1" dirty="0">
                <a:solidFill>
                  <a:srgbClr val="000000"/>
                </a:solidFill>
              </a:rPr>
              <a:t> believes the gospel. </a:t>
            </a:r>
          </a:p>
          <a:p>
            <a:endParaRPr lang="en-US" sz="2400" b="1" dirty="0">
              <a:solidFill>
                <a:srgbClr val="000000"/>
              </a:solidFill>
            </a:endParaRPr>
          </a:p>
          <a:p>
            <a:r>
              <a:rPr lang="en-US" sz="2400" b="1" dirty="0">
                <a:solidFill>
                  <a:srgbClr val="000000"/>
                </a:solidFill>
              </a:rPr>
              <a:t>Their problem with salvation by “faith alone” is described as “easy </a:t>
            </a:r>
            <a:r>
              <a:rPr lang="en-US" sz="2400" b="1" dirty="0" err="1">
                <a:solidFill>
                  <a:srgbClr val="000000"/>
                </a:solidFill>
              </a:rPr>
              <a:t>believism</a:t>
            </a:r>
            <a:r>
              <a:rPr lang="en-US" sz="2400" b="1" dirty="0">
                <a:solidFill>
                  <a:srgbClr val="000000"/>
                </a:solidFill>
              </a:rPr>
              <a:t>.”</a:t>
            </a:r>
          </a:p>
          <a:p>
            <a:pPr lvl="1"/>
            <a:r>
              <a:rPr lang="en-US" sz="2100" b="1" dirty="0" err="1">
                <a:solidFill>
                  <a:srgbClr val="000000"/>
                </a:solidFill>
              </a:rPr>
              <a:t>cf</a:t>
            </a:r>
            <a:r>
              <a:rPr lang="en-US" sz="2100" b="1" dirty="0">
                <a:solidFill>
                  <a:srgbClr val="000000"/>
                </a:solidFill>
              </a:rPr>
              <a:t> James 2:21-26 “…faith without works…”</a:t>
            </a:r>
          </a:p>
        </p:txBody>
      </p:sp>
    </p:spTree>
    <p:extLst>
      <p:ext uri="{BB962C8B-B14F-4D97-AF65-F5344CB8AC3E}">
        <p14:creationId xmlns:p14="http://schemas.microsoft.com/office/powerpoint/2010/main" val="3576041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67FDE-B4E8-4911-8E8A-A41CF8F86085}"/>
              </a:ext>
            </a:extLst>
          </p:cNvPr>
          <p:cNvSpPr>
            <a:spLocks noGrp="1"/>
          </p:cNvSpPr>
          <p:nvPr>
            <p:ph type="title"/>
          </p:nvPr>
        </p:nvSpPr>
        <p:spPr>
          <a:xfrm>
            <a:off x="-23854" y="1700128"/>
            <a:ext cx="2767054" cy="3450887"/>
          </a:xfrm>
        </p:spPr>
        <p:txBody>
          <a:bodyPr>
            <a:normAutofit/>
          </a:bodyPr>
          <a:lstStyle/>
          <a:p>
            <a:r>
              <a:rPr lang="en-US" sz="3200" b="1" dirty="0"/>
              <a:t>The Failures   of Lordship (Performance) Salvation</a:t>
            </a:r>
          </a:p>
        </p:txBody>
      </p:sp>
      <p:graphicFrame>
        <p:nvGraphicFramePr>
          <p:cNvPr id="5" name="Content Placeholder 2">
            <a:extLst>
              <a:ext uri="{FF2B5EF4-FFF2-40B4-BE49-F238E27FC236}">
                <a16:creationId xmlns:a16="http://schemas.microsoft.com/office/drawing/2014/main" id="{38FAAD46-9BCF-4720-96D0-AB1C077B5B9E}"/>
              </a:ext>
            </a:extLst>
          </p:cNvPr>
          <p:cNvGraphicFramePr>
            <a:graphicFrameLocks noGrp="1"/>
          </p:cNvGraphicFramePr>
          <p:nvPr>
            <p:ph idx="1"/>
            <p:extLst>
              <p:ext uri="{D42A27DB-BD31-4B8C-83A1-F6EECF244321}">
                <p14:modId xmlns:p14="http://schemas.microsoft.com/office/powerpoint/2010/main" val="4281978285"/>
              </p:ext>
            </p:extLst>
          </p:nvPr>
        </p:nvGraphicFramePr>
        <p:xfrm>
          <a:off x="2590800" y="838200"/>
          <a:ext cx="65532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2789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67FDE-B4E8-4911-8E8A-A41CF8F86085}"/>
              </a:ext>
            </a:extLst>
          </p:cNvPr>
          <p:cNvSpPr>
            <a:spLocks noGrp="1"/>
          </p:cNvSpPr>
          <p:nvPr>
            <p:ph type="title"/>
          </p:nvPr>
        </p:nvSpPr>
        <p:spPr>
          <a:xfrm>
            <a:off x="-76200" y="1700128"/>
            <a:ext cx="2667000" cy="3450887"/>
          </a:xfrm>
        </p:spPr>
        <p:txBody>
          <a:bodyPr>
            <a:normAutofit/>
          </a:bodyPr>
          <a:lstStyle/>
          <a:p>
            <a:r>
              <a:rPr lang="en-US" sz="3200" b="1" dirty="0"/>
              <a:t>The Failures  of Lordship (Performance) Salvation</a:t>
            </a:r>
          </a:p>
        </p:txBody>
      </p:sp>
      <p:graphicFrame>
        <p:nvGraphicFramePr>
          <p:cNvPr id="5" name="Content Placeholder 2">
            <a:extLst>
              <a:ext uri="{FF2B5EF4-FFF2-40B4-BE49-F238E27FC236}">
                <a16:creationId xmlns:a16="http://schemas.microsoft.com/office/drawing/2014/main" id="{DA370106-5303-476D-893D-61B699E85A18}"/>
              </a:ext>
            </a:extLst>
          </p:cNvPr>
          <p:cNvGraphicFramePr>
            <a:graphicFrameLocks noGrp="1"/>
          </p:cNvGraphicFramePr>
          <p:nvPr>
            <p:ph idx="1"/>
            <p:extLst>
              <p:ext uri="{D42A27DB-BD31-4B8C-83A1-F6EECF244321}">
                <p14:modId xmlns:p14="http://schemas.microsoft.com/office/powerpoint/2010/main" val="3956986044"/>
              </p:ext>
            </p:extLst>
          </p:nvPr>
        </p:nvGraphicFramePr>
        <p:xfrm>
          <a:off x="2590800" y="381000"/>
          <a:ext cx="65532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3234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8179482"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4310C4F-64CC-4855-B443-47B27F2DA5B9}"/>
              </a:ext>
            </a:extLst>
          </p:cNvPr>
          <p:cNvSpPr>
            <a:spLocks noGrp="1"/>
          </p:cNvSpPr>
          <p:nvPr>
            <p:ph type="title"/>
          </p:nvPr>
        </p:nvSpPr>
        <p:spPr>
          <a:xfrm>
            <a:off x="380999" y="1087374"/>
            <a:ext cx="7557183" cy="1000978"/>
          </a:xfrm>
        </p:spPr>
        <p:txBody>
          <a:bodyPr>
            <a:normAutofit/>
          </a:bodyPr>
          <a:lstStyle/>
          <a:p>
            <a:r>
              <a:rPr lang="en-US" dirty="0"/>
              <a:t>The Failures  of Lordship (Performance) Salvation</a:t>
            </a:r>
          </a:p>
        </p:txBody>
      </p:sp>
      <p:sp>
        <p:nvSpPr>
          <p:cNvPr id="47" name="Rectangle 46">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0899" y="758952"/>
            <a:ext cx="889035"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 name="Rectangle 48">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 y="2526526"/>
            <a:ext cx="877276"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 name="Rectangle 50">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264" y="2526526"/>
            <a:ext cx="8190670"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71CDA94F-D94A-48A9-AA61-6FB4C4583359}"/>
              </a:ext>
            </a:extLst>
          </p:cNvPr>
          <p:cNvSpPr>
            <a:spLocks noGrp="1"/>
          </p:cNvSpPr>
          <p:nvPr>
            <p:ph idx="1"/>
          </p:nvPr>
        </p:nvSpPr>
        <p:spPr>
          <a:xfrm>
            <a:off x="877848" y="2416774"/>
            <a:ext cx="8190670" cy="4441226"/>
          </a:xfrm>
        </p:spPr>
        <p:txBody>
          <a:bodyPr>
            <a:normAutofit/>
          </a:bodyPr>
          <a:lstStyle/>
          <a:p>
            <a:r>
              <a:rPr lang="en-US" sz="1800" b="1" dirty="0">
                <a:solidFill>
                  <a:schemeClr val="tx1"/>
                </a:solidFill>
              </a:rPr>
              <a:t>Failure to understand the order of events that lead to salvation</a:t>
            </a:r>
          </a:p>
          <a:p>
            <a:pPr marL="0" indent="0">
              <a:buNone/>
            </a:pPr>
            <a:endParaRPr lang="en-US" sz="1800" b="1" dirty="0">
              <a:solidFill>
                <a:schemeClr val="tx1"/>
              </a:solidFill>
            </a:endParaRPr>
          </a:p>
          <a:p>
            <a:pPr lvl="1"/>
            <a:r>
              <a:rPr lang="en-US" sz="1600" b="1" dirty="0">
                <a:solidFill>
                  <a:schemeClr val="tx1"/>
                </a:solidFill>
              </a:rPr>
              <a:t>Hearing the gospel</a:t>
            </a:r>
          </a:p>
          <a:p>
            <a:pPr lvl="2"/>
            <a:r>
              <a:rPr lang="en-US" sz="1600" dirty="0">
                <a:solidFill>
                  <a:schemeClr val="tx1"/>
                </a:solidFill>
              </a:rPr>
              <a:t>Rom 10:14-15</a:t>
            </a:r>
          </a:p>
          <a:p>
            <a:pPr marL="720090" lvl="2" indent="0">
              <a:buNone/>
            </a:pPr>
            <a:endParaRPr lang="en-US" sz="1600" b="1" dirty="0">
              <a:solidFill>
                <a:schemeClr val="tx1"/>
              </a:solidFill>
            </a:endParaRPr>
          </a:p>
          <a:p>
            <a:pPr lvl="1"/>
            <a:r>
              <a:rPr lang="en-US" sz="1600" b="1" dirty="0">
                <a:solidFill>
                  <a:schemeClr val="tx1"/>
                </a:solidFill>
              </a:rPr>
              <a:t>Holy Spirit conviction</a:t>
            </a:r>
          </a:p>
          <a:p>
            <a:pPr lvl="2"/>
            <a:r>
              <a:rPr lang="en-US" sz="1600" dirty="0">
                <a:solidFill>
                  <a:schemeClr val="tx1"/>
                </a:solidFill>
              </a:rPr>
              <a:t>John 16:8-11</a:t>
            </a:r>
          </a:p>
          <a:p>
            <a:pPr marL="720090" lvl="2" indent="0">
              <a:buNone/>
            </a:pPr>
            <a:endParaRPr lang="en-US" sz="1600" b="1" dirty="0">
              <a:solidFill>
                <a:schemeClr val="tx1"/>
              </a:solidFill>
            </a:endParaRPr>
          </a:p>
          <a:p>
            <a:pPr lvl="1"/>
            <a:r>
              <a:rPr lang="en-US" sz="1600" b="1" dirty="0">
                <a:solidFill>
                  <a:schemeClr val="tx1"/>
                </a:solidFill>
              </a:rPr>
              <a:t>Gift of faith (in order to believe the gospel</a:t>
            </a:r>
          </a:p>
          <a:p>
            <a:pPr lvl="2"/>
            <a:r>
              <a:rPr lang="en-US" sz="1600" dirty="0">
                <a:solidFill>
                  <a:schemeClr val="tx1"/>
                </a:solidFill>
              </a:rPr>
              <a:t>Eph 2:8-9, Phil 1:29</a:t>
            </a:r>
          </a:p>
          <a:p>
            <a:pPr marL="720090" lvl="2" indent="0">
              <a:buNone/>
            </a:pPr>
            <a:endParaRPr lang="en-US" sz="1600" b="1" dirty="0">
              <a:solidFill>
                <a:schemeClr val="tx1"/>
              </a:solidFill>
            </a:endParaRPr>
          </a:p>
          <a:p>
            <a:pPr lvl="1"/>
            <a:r>
              <a:rPr lang="en-US" sz="1600" b="1" dirty="0">
                <a:solidFill>
                  <a:schemeClr val="tx1"/>
                </a:solidFill>
              </a:rPr>
              <a:t>Faith exercised (directed at the gospel of     I Cor 15:3-4)</a:t>
            </a:r>
          </a:p>
          <a:p>
            <a:pPr lvl="2"/>
            <a:r>
              <a:rPr lang="en-US" sz="1600" dirty="0">
                <a:solidFill>
                  <a:schemeClr val="tx1"/>
                </a:solidFill>
              </a:rPr>
              <a:t>Acts 16:31</a:t>
            </a:r>
          </a:p>
          <a:p>
            <a:pPr marL="720090" lvl="2" indent="0">
              <a:buNone/>
            </a:pPr>
            <a:endParaRPr lang="en-US" sz="1600" b="1" dirty="0">
              <a:solidFill>
                <a:schemeClr val="tx1"/>
              </a:solidFill>
            </a:endParaRPr>
          </a:p>
          <a:p>
            <a:pPr lvl="1"/>
            <a:r>
              <a:rPr lang="en-US" sz="1600" b="1" dirty="0">
                <a:solidFill>
                  <a:schemeClr val="accent1">
                    <a:lumMod val="75000"/>
                  </a:schemeClr>
                </a:solidFill>
              </a:rPr>
              <a:t>Result:  regeneration and baptism of the Holy Spirit </a:t>
            </a:r>
          </a:p>
        </p:txBody>
      </p:sp>
    </p:spTree>
    <p:extLst>
      <p:ext uri="{BB962C8B-B14F-4D97-AF65-F5344CB8AC3E}">
        <p14:creationId xmlns:p14="http://schemas.microsoft.com/office/powerpoint/2010/main" val="290341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CAC2-786C-4CAD-8EE0-33B670DB1E40}"/>
              </a:ext>
            </a:extLst>
          </p:cNvPr>
          <p:cNvSpPr>
            <a:spLocks noGrp="1"/>
          </p:cNvSpPr>
          <p:nvPr>
            <p:ph type="title"/>
          </p:nvPr>
        </p:nvSpPr>
        <p:spPr>
          <a:xfrm>
            <a:off x="1" y="1123837"/>
            <a:ext cx="2400300" cy="4601183"/>
          </a:xfrm>
        </p:spPr>
        <p:txBody>
          <a:bodyPr>
            <a:normAutofit/>
          </a:bodyPr>
          <a:lstStyle/>
          <a:p>
            <a:r>
              <a:rPr lang="en-US" sz="3600" b="1" dirty="0"/>
              <a:t>Conclusion</a:t>
            </a:r>
          </a:p>
        </p:txBody>
      </p:sp>
      <p:graphicFrame>
        <p:nvGraphicFramePr>
          <p:cNvPr id="14" name="Content Placeholder 2">
            <a:extLst>
              <a:ext uri="{FF2B5EF4-FFF2-40B4-BE49-F238E27FC236}">
                <a16:creationId xmlns:a16="http://schemas.microsoft.com/office/drawing/2014/main" id="{E2317C1E-B2D4-459A-9EE5-C6B256B30503}"/>
              </a:ext>
            </a:extLst>
          </p:cNvPr>
          <p:cNvGraphicFramePr>
            <a:graphicFrameLocks noGrp="1"/>
          </p:cNvGraphicFramePr>
          <p:nvPr>
            <p:ph idx="1"/>
            <p:extLst>
              <p:ext uri="{D42A27DB-BD31-4B8C-83A1-F6EECF244321}">
                <p14:modId xmlns:p14="http://schemas.microsoft.com/office/powerpoint/2010/main" val="3341061849"/>
              </p:ext>
            </p:extLst>
          </p:nvPr>
        </p:nvGraphicFramePr>
        <p:xfrm>
          <a:off x="2819922" y="885459"/>
          <a:ext cx="5796200"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685336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381</Words>
  <Application>Microsoft Office PowerPoint</Application>
  <PresentationFormat>On-screen Show (4:3)</PresentationFormat>
  <Paragraphs>56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Brush Script MT</vt:lpstr>
      <vt:lpstr>Calibri</vt:lpstr>
      <vt:lpstr>Century Gothic</vt:lpstr>
      <vt:lpstr>Corbel</vt:lpstr>
      <vt:lpstr>Wingdings</vt:lpstr>
      <vt:lpstr>Wingdings 2</vt:lpstr>
      <vt:lpstr>Frame</vt:lpstr>
      <vt:lpstr>Are We to Believe and Surrender in Order to be Saved?</vt:lpstr>
      <vt:lpstr>Introduction</vt:lpstr>
      <vt:lpstr>Introduction (continued)</vt:lpstr>
      <vt:lpstr>The Failures   of Lordship (Performance) Salvation</vt:lpstr>
      <vt:lpstr>The Failures  of Lordship (Performance) Salvation</vt:lpstr>
      <vt:lpstr>The Failures  of Lordship (Performance) Salvation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Business Meeting                  and potluck lunch following morning service  Sunday evening Bible Study  online with Joel at 6pm    Wednesday evening Bible Study online with Pastor Mark at 7pm  Happy Birthday!      Jan 25 -  Anny</dc:title>
  <dc:creator>dee konrad</dc:creator>
  <cp:lastModifiedBy>dee konrad</cp:lastModifiedBy>
  <cp:revision>2</cp:revision>
  <dcterms:created xsi:type="dcterms:W3CDTF">2019-01-27T13:46:59Z</dcterms:created>
  <dcterms:modified xsi:type="dcterms:W3CDTF">2019-02-02T22:52:10Z</dcterms:modified>
</cp:coreProperties>
</file>