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4" r:id="rId1"/>
  </p:sldMasterIdLst>
  <p:notesMasterIdLst>
    <p:notesMasterId r:id="rId12"/>
  </p:notesMasterIdLst>
  <p:sldIdLst>
    <p:sldId id="288" r:id="rId2"/>
    <p:sldId id="291" r:id="rId3"/>
    <p:sldId id="441" r:id="rId4"/>
    <p:sldId id="442" r:id="rId5"/>
    <p:sldId id="444" r:id="rId6"/>
    <p:sldId id="445" r:id="rId7"/>
    <p:sldId id="446" r:id="rId8"/>
    <p:sldId id="447" r:id="rId9"/>
    <p:sldId id="448" r:id="rId10"/>
    <p:sldId id="44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7654"/>
    <a:srgbClr val="000000"/>
    <a:srgbClr val="FFFFFF"/>
    <a:srgbClr val="2701E3"/>
    <a:srgbClr val="008C7F"/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3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45D1E-1FE2-404A-A9B5-3754459BA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43EB1-4BEF-4BDC-802E-34A09AD9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61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43EB1-4BEF-4BDC-802E-34A09AD969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1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1E8B2E-8E3E-4E42-8818-49E109AD86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2682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0D41-C885-4457-86AD-2A526429D6C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60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56D4-6A7E-401B-AB9F-4D61BF85E9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9904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0A84-8E80-4DA3-8C93-8F4A470B8F8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0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32914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0B419D-F665-4033-8630-894CBBD0D4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5455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811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136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DDB2-57D4-40B1-9DE0-B3E6DEBD803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79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6B0B-DFED-4D4E-85C6-8DA607C7CF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44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7336" y="292608"/>
            <a:ext cx="616305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505454" y="6265818"/>
            <a:ext cx="3950208" cy="274320"/>
          </a:xfrm>
        </p:spPr>
        <p:txBody>
          <a:bodyPr/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63FEA68-E6D9-4C72-8758-CBF828A7AA5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Rectangle 11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99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75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316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B97BB-90D1-4FA0-A50C-2906333A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FAMILY BAPTIST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42381-0931-4C8E-A27E-2045877EE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07392"/>
            <a:ext cx="5715000" cy="5869608"/>
          </a:xfrm>
        </p:spPr>
        <p:txBody>
          <a:bodyPr>
            <a:normAutofit/>
          </a:bodyPr>
          <a:lstStyle/>
          <a:p>
            <a:r>
              <a:rPr lang="en-US" sz="2400" b="1" dirty="0"/>
              <a:t>LORDIAN TABLE TODAY</a:t>
            </a:r>
          </a:p>
          <a:p>
            <a:endParaRPr lang="en-US" sz="2400" b="1" dirty="0"/>
          </a:p>
          <a:p>
            <a:r>
              <a:rPr lang="en-US" sz="2400" b="1" dirty="0"/>
              <a:t>EVENING SERVICE</a:t>
            </a:r>
          </a:p>
          <a:p>
            <a:pPr lvl="1"/>
            <a:r>
              <a:rPr lang="en-US" sz="2000" b="1" dirty="0"/>
              <a:t>Online with Joel 6 pm</a:t>
            </a:r>
          </a:p>
          <a:p>
            <a:pPr marL="274320" lvl="1" indent="0">
              <a:buNone/>
            </a:pPr>
            <a:endParaRPr lang="en-US" sz="2000" b="1" dirty="0"/>
          </a:p>
          <a:p>
            <a:r>
              <a:rPr lang="en-US" sz="2400" b="1" dirty="0"/>
              <a:t>WEDNESDAY BIBLE STUDY</a:t>
            </a:r>
          </a:p>
          <a:p>
            <a:pPr lvl="1"/>
            <a:r>
              <a:rPr lang="en-US" sz="2000" b="1" dirty="0"/>
              <a:t>Online with Pastor Mark 7 pm</a:t>
            </a:r>
          </a:p>
          <a:p>
            <a:endParaRPr lang="en-US" sz="2400" b="1" dirty="0"/>
          </a:p>
          <a:p>
            <a:r>
              <a:rPr lang="en-US" sz="2400" b="1" dirty="0"/>
              <a:t>PRAYER FAMILY</a:t>
            </a:r>
          </a:p>
          <a:p>
            <a:pPr lvl="1"/>
            <a:r>
              <a:rPr lang="en-US" sz="2000" b="1" dirty="0"/>
              <a:t>John and Trish </a:t>
            </a:r>
            <a:r>
              <a:rPr lang="en-US" sz="2000" b="1" dirty="0" err="1"/>
              <a:t>Sheie</a:t>
            </a:r>
            <a:endParaRPr lang="en-US" sz="2000" b="1" dirty="0"/>
          </a:p>
          <a:p>
            <a:pPr lvl="1"/>
            <a:endParaRPr lang="en-US" sz="2000" b="1" dirty="0"/>
          </a:p>
          <a:p>
            <a:r>
              <a:rPr lang="en-US" sz="2400" b="1" dirty="0"/>
              <a:t>HAPPY BIRTHDAY</a:t>
            </a:r>
          </a:p>
          <a:p>
            <a:pPr lvl="1"/>
            <a:r>
              <a:rPr lang="en-US" sz="2000" b="1" dirty="0"/>
              <a:t>Josh – April 12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C57960-2120-43E0-9864-CF42985E4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72300" y="3733800"/>
            <a:ext cx="1823085" cy="205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April 7, 2019</a:t>
            </a:r>
          </a:p>
        </p:txBody>
      </p:sp>
    </p:spTree>
    <p:extLst>
      <p:ext uri="{BB962C8B-B14F-4D97-AF65-F5344CB8AC3E}">
        <p14:creationId xmlns:p14="http://schemas.microsoft.com/office/powerpoint/2010/main" val="2108931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>
            <a:normAutofit/>
          </a:bodyPr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600200"/>
            <a:ext cx="8001000" cy="4724400"/>
          </a:xfrm>
        </p:spPr>
        <p:txBody>
          <a:bodyPr>
            <a:normAutofit/>
          </a:bodyPr>
          <a:lstStyle/>
          <a:p>
            <a:r>
              <a:rPr lang="en-US" sz="2800" dirty="0"/>
              <a:t>Grace believers must recognize</a:t>
            </a:r>
          </a:p>
          <a:p>
            <a:endParaRPr lang="en-US" sz="2800" dirty="0"/>
          </a:p>
          <a:p>
            <a:pPr lvl="1"/>
            <a:r>
              <a:rPr lang="en-US" sz="2600" dirty="0"/>
              <a:t>The process of unrighteous mental thoughts that will eventually result in acts of sin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That this thought process can be stopped</a:t>
            </a:r>
          </a:p>
          <a:p>
            <a:pPr lvl="2"/>
            <a:r>
              <a:rPr lang="en-US" sz="2400" dirty="0"/>
              <a:t>At the lust stage by saying “no!” to the lust</a:t>
            </a:r>
          </a:p>
          <a:p>
            <a:pPr lvl="2"/>
            <a:r>
              <a:rPr lang="en-US" sz="2400" dirty="0"/>
              <a:t>At the temptation stage by using </a:t>
            </a:r>
            <a:r>
              <a:rPr lang="en-US" sz="2800" b="1" dirty="0">
                <a:solidFill>
                  <a:schemeClr val="bg1"/>
                </a:solidFill>
              </a:rPr>
              <a:t>God’s way of escape</a:t>
            </a:r>
            <a:r>
              <a:rPr lang="en-US" sz="2800" dirty="0"/>
              <a:t> </a:t>
            </a:r>
            <a:r>
              <a:rPr lang="en-US" sz="2400" dirty="0"/>
              <a:t>for each of the 3 enemy-interrupters.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76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/>
              <a:t>Present-Tense Salvation:  interrupting the interrupters</a:t>
            </a:r>
            <a:br>
              <a:rPr lang="en-US" sz="4000" dirty="0"/>
            </a:br>
            <a:r>
              <a:rPr lang="en-US" sz="3200" b="1" dirty="0">
                <a:solidFill>
                  <a:schemeClr val="bg1"/>
                </a:solidFill>
              </a:rPr>
              <a:t>God’s way of Escape from our three Enemies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SCRIPTURE READING:  I Corinthians 10:1-13    </a:t>
            </a:r>
          </a:p>
        </p:txBody>
      </p:sp>
    </p:spTree>
    <p:extLst>
      <p:ext uri="{BB962C8B-B14F-4D97-AF65-F5344CB8AC3E}">
        <p14:creationId xmlns:p14="http://schemas.microsoft.com/office/powerpoint/2010/main" val="67313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03120"/>
            <a:ext cx="8534400" cy="3931920"/>
          </a:xfrm>
        </p:spPr>
        <p:txBody>
          <a:bodyPr>
            <a:normAutofit/>
          </a:bodyPr>
          <a:lstStyle/>
          <a:p>
            <a:r>
              <a:rPr lang="en-US" sz="2800" dirty="0"/>
              <a:t>Believers have 3 enemies that attempt to interrupt their ongoing and growing relationship with God.</a:t>
            </a:r>
          </a:p>
          <a:p>
            <a:endParaRPr lang="en-US" sz="2800" dirty="0"/>
          </a:p>
          <a:p>
            <a:r>
              <a:rPr lang="en-US" sz="2800" dirty="0"/>
              <a:t>These attempted interruptions always begin in the thought processes of the believer’s mind.  These mental interruptions, if left unchecked, will lead to acts of sin (lawlessness).</a:t>
            </a:r>
          </a:p>
        </p:txBody>
      </p:sp>
    </p:spTree>
    <p:extLst>
      <p:ext uri="{BB962C8B-B14F-4D97-AF65-F5344CB8AC3E}">
        <p14:creationId xmlns:p14="http://schemas.microsoft.com/office/powerpoint/2010/main" val="138878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8031480" cy="1143000"/>
          </a:xfrm>
        </p:spPr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James 1:13-15 </a:t>
            </a:r>
            <a:r>
              <a:rPr lang="en-US" sz="2800" dirty="0">
                <a:solidFill>
                  <a:schemeClr val="bg1"/>
                </a:solidFill>
              </a:rPr>
              <a:t>explains this process that progresses from a bad thought to an act of sin.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(evil) lust </a:t>
            </a:r>
            <a:r>
              <a:rPr lang="en-US" sz="2600" dirty="0"/>
              <a:t>= strong desire from one of the 3 enemies</a:t>
            </a:r>
          </a:p>
          <a:p>
            <a:pPr lvl="1"/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Temptation </a:t>
            </a:r>
            <a:r>
              <a:rPr lang="en-US" sz="2600" dirty="0"/>
              <a:t>= focusing/concentrating on this lust &amp; considering how this lust might be acted upon.</a:t>
            </a:r>
          </a:p>
          <a:p>
            <a:pPr lvl="1"/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Trespass </a:t>
            </a:r>
            <a:r>
              <a:rPr lang="en-US" sz="2600" dirty="0"/>
              <a:t>= determination to act upon the lust.</a:t>
            </a:r>
          </a:p>
          <a:p>
            <a:pPr lvl="1"/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Sin</a:t>
            </a:r>
            <a:r>
              <a:rPr lang="en-US" sz="2600" dirty="0"/>
              <a:t> = the result of acting upon the lust.  </a:t>
            </a:r>
          </a:p>
          <a:p>
            <a:pPr lvl="1"/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Death</a:t>
            </a:r>
            <a:r>
              <a:rPr lang="en-US" sz="2600" b="1" dirty="0"/>
              <a:t> </a:t>
            </a:r>
            <a:r>
              <a:rPr lang="en-US" sz="2600" dirty="0"/>
              <a:t>= An uninterrupted pattern of sin results in physical death for the believer, as a result of God’s loving discipline (Heb 12:6).</a:t>
            </a:r>
          </a:p>
        </p:txBody>
      </p:sp>
    </p:spTree>
    <p:extLst>
      <p:ext uri="{BB962C8B-B14F-4D97-AF65-F5344CB8AC3E}">
        <p14:creationId xmlns:p14="http://schemas.microsoft.com/office/powerpoint/2010/main" val="95574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/>
          <a:lstStyle/>
          <a:p>
            <a:pPr algn="ctr"/>
            <a:r>
              <a:rPr lang="en-US" b="1" dirty="0"/>
              <a:t>Stopping the Enemy-Interruption at the Mental Stage of Lust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03120"/>
            <a:ext cx="8497957" cy="4373880"/>
          </a:xfrm>
        </p:spPr>
        <p:txBody>
          <a:bodyPr>
            <a:normAutofit/>
          </a:bodyPr>
          <a:lstStyle/>
          <a:p>
            <a:r>
              <a:rPr lang="en-US" sz="2800" dirty="0"/>
              <a:t>Be in the state of mind concerning things of the Holy Spirit (i.e. being spiritual)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Rom 8:5-6, </a:t>
            </a:r>
            <a:r>
              <a:rPr lang="en-US" sz="2600" b="1" dirty="0" err="1">
                <a:solidFill>
                  <a:schemeClr val="bg1"/>
                </a:solidFill>
              </a:rPr>
              <a:t>cf</a:t>
            </a:r>
            <a:r>
              <a:rPr lang="en-US" sz="2600" b="1" dirty="0">
                <a:solidFill>
                  <a:schemeClr val="bg1"/>
                </a:solidFill>
              </a:rPr>
              <a:t> Gal 6:8</a:t>
            </a:r>
          </a:p>
          <a:p>
            <a:endParaRPr lang="en-US" sz="2800" dirty="0"/>
          </a:p>
          <a:p>
            <a:r>
              <a:rPr lang="en-US" sz="2800" dirty="0"/>
              <a:t>Saying ‘no’ (“denying”) to ungodliness and worldly lusts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Titus 2:11-12</a:t>
            </a:r>
          </a:p>
        </p:txBody>
      </p:sp>
    </p:spTree>
    <p:extLst>
      <p:ext uri="{BB962C8B-B14F-4D97-AF65-F5344CB8AC3E}">
        <p14:creationId xmlns:p14="http://schemas.microsoft.com/office/powerpoint/2010/main" val="218405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/>
          <a:lstStyle/>
          <a:p>
            <a:pPr algn="ctr"/>
            <a:r>
              <a:rPr lang="en-US" b="1" dirty="0"/>
              <a:t>Stopping the Enemy-Interruption at the Mental Stage of Temptation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03120"/>
            <a:ext cx="8497957" cy="4373880"/>
          </a:xfrm>
        </p:spPr>
        <p:txBody>
          <a:bodyPr>
            <a:normAutofit/>
          </a:bodyPr>
          <a:lstStyle/>
          <a:p>
            <a:r>
              <a:rPr lang="en-US" sz="2800" dirty="0"/>
              <a:t>Temptation is not sin or defeat</a:t>
            </a:r>
          </a:p>
          <a:p>
            <a:pPr lvl="1"/>
            <a:r>
              <a:rPr lang="en-US" sz="2600" dirty="0"/>
              <a:t>Jesus was tempted, but did not yield to it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Matt 4:1-4</a:t>
            </a:r>
          </a:p>
          <a:p>
            <a:endParaRPr lang="en-US" sz="2800" dirty="0"/>
          </a:p>
          <a:p>
            <a:r>
              <a:rPr lang="en-US" sz="2800" dirty="0"/>
              <a:t>God the Father limits the </a:t>
            </a:r>
            <a:r>
              <a:rPr lang="en-US" sz="2800" u="sng" dirty="0"/>
              <a:t>allowance</a:t>
            </a:r>
            <a:r>
              <a:rPr lang="en-US" sz="2800" dirty="0"/>
              <a:t> of the temptation of each believer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I Cor 10:13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James 1:12 (He does not cause the temptation)</a:t>
            </a:r>
          </a:p>
        </p:txBody>
      </p:sp>
    </p:spTree>
    <p:extLst>
      <p:ext uri="{BB962C8B-B14F-4D97-AF65-F5344CB8AC3E}">
        <p14:creationId xmlns:p14="http://schemas.microsoft.com/office/powerpoint/2010/main" val="237690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/>
          <a:lstStyle/>
          <a:p>
            <a:pPr algn="ctr"/>
            <a:r>
              <a:rPr lang="en-US" b="1" dirty="0"/>
              <a:t>Stopping the Enemy-Interruption at the Mental Stage of Temptation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438400"/>
            <a:ext cx="7848600" cy="4038600"/>
          </a:xfrm>
        </p:spPr>
        <p:txBody>
          <a:bodyPr>
            <a:normAutofit/>
          </a:bodyPr>
          <a:lstStyle/>
          <a:p>
            <a:r>
              <a:rPr lang="en-US" sz="2800" dirty="0"/>
              <a:t>Temptation, recognized by a spiritual believer. Can be cause for joy by using God’s way of escape in order to ‘bear up under’ it as long as it is a viable temptation</a:t>
            </a:r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James 1:2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I Cor 10:13</a:t>
            </a:r>
          </a:p>
        </p:txBody>
      </p:sp>
    </p:spTree>
    <p:extLst>
      <p:ext uri="{BB962C8B-B14F-4D97-AF65-F5344CB8AC3E}">
        <p14:creationId xmlns:p14="http://schemas.microsoft.com/office/powerpoint/2010/main" val="2076004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/>
          <a:lstStyle/>
          <a:p>
            <a:pPr algn="ctr"/>
            <a:r>
              <a:rPr lang="en-US" b="1" dirty="0"/>
              <a:t>Stopping the Enemy-Interruption at the Mental Stage of Trespass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077201" cy="4191000"/>
          </a:xfrm>
        </p:spPr>
        <p:txBody>
          <a:bodyPr>
            <a:normAutofit/>
          </a:bodyPr>
          <a:lstStyle/>
          <a:p>
            <a:r>
              <a:rPr lang="en-US" sz="2800" dirty="0"/>
              <a:t>By lack of opportunity, but leaves the believer vulnerable to future temptations</a:t>
            </a:r>
          </a:p>
          <a:p>
            <a:endParaRPr lang="en-US" sz="2800" dirty="0"/>
          </a:p>
          <a:p>
            <a:r>
              <a:rPr lang="en-US" sz="2800" dirty="0"/>
              <a:t>By another believer who is spiritual and proceeds to ‘adjust’ (‘restore’ KJV) the believer who is caught in a trespass </a:t>
            </a:r>
            <a:endParaRPr lang="en-US" sz="2600" dirty="0"/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Gal 6:1</a:t>
            </a:r>
          </a:p>
        </p:txBody>
      </p:sp>
    </p:spTree>
    <p:extLst>
      <p:ext uri="{BB962C8B-B14F-4D97-AF65-F5344CB8AC3E}">
        <p14:creationId xmlns:p14="http://schemas.microsoft.com/office/powerpoint/2010/main" val="400147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42" y="381000"/>
            <a:ext cx="8497957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The Results of Unstopped    Enemy-Interruption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38400"/>
            <a:ext cx="7620001" cy="4191000"/>
          </a:xfrm>
        </p:spPr>
        <p:txBody>
          <a:bodyPr>
            <a:normAutofit/>
          </a:bodyPr>
          <a:lstStyle/>
          <a:p>
            <a:r>
              <a:rPr lang="en-US" sz="2800" dirty="0"/>
              <a:t>An act of sin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Continued interrupted acts of sin result in an ‘early home-going’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James 1:15</a:t>
            </a:r>
          </a:p>
        </p:txBody>
      </p:sp>
    </p:spTree>
    <p:extLst>
      <p:ext uri="{BB962C8B-B14F-4D97-AF65-F5344CB8AC3E}">
        <p14:creationId xmlns:p14="http://schemas.microsoft.com/office/powerpoint/2010/main" val="1503833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471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Savon</vt:lpstr>
      <vt:lpstr>FAMILY BAPTIST CHURCH</vt:lpstr>
      <vt:lpstr>Present-Tense Salvation:  interrupting the interrupters God’s way of Escape from our three Enemies </vt:lpstr>
      <vt:lpstr>INTRODUCTION</vt:lpstr>
      <vt:lpstr>INTRODUCTION</vt:lpstr>
      <vt:lpstr>Stopping the Enemy-Interruption at the Mental Stage of Lust </vt:lpstr>
      <vt:lpstr>Stopping the Enemy-Interruption at the Mental Stage of Temptation </vt:lpstr>
      <vt:lpstr>Stopping the Enemy-Interruption at the Mental Stage of Temptation </vt:lpstr>
      <vt:lpstr>Stopping the Enemy-Interruption at the Mental Stage of Trespass </vt:lpstr>
      <vt:lpstr>The Results of Unstopped    Enemy-Interruption</vt:lpstr>
      <vt:lpstr>CONCLUSION</vt:lpstr>
    </vt:vector>
  </TitlesOfParts>
  <Company>Grace Church Roseville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Julie Hovind</dc:creator>
  <cp:lastModifiedBy>dee konrad</cp:lastModifiedBy>
  <cp:revision>35</cp:revision>
  <dcterms:created xsi:type="dcterms:W3CDTF">1997-08-29T18:42:52Z</dcterms:created>
  <dcterms:modified xsi:type="dcterms:W3CDTF">2019-04-08T19:40:27Z</dcterms:modified>
</cp:coreProperties>
</file>