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0"/>
  </p:notesMasterIdLst>
  <p:sldIdLst>
    <p:sldId id="296" r:id="rId2"/>
    <p:sldId id="442" r:id="rId3"/>
    <p:sldId id="444" r:id="rId4"/>
    <p:sldId id="446" r:id="rId5"/>
    <p:sldId id="459" r:id="rId6"/>
    <p:sldId id="460" r:id="rId7"/>
    <p:sldId id="461" r:id="rId8"/>
    <p:sldId id="4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39E2F-9AAA-4667-A0A5-A895DAAC2955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DAB8A9-06EC-4D0D-A725-AE0B4182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55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ysClr val="window" lastClr="FFFFFF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74764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635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74765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kumimoji="0" lang="en-US" sz="6200" b="0" i="0" u="none" strike="noStrike" kern="1200" cap="all" spc="-100" normalizeH="0" baseline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34222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F1E8B2E-8E3E-4E42-8818-49E109AD8602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DE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72647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A00A84-8E80-4DA3-8C93-8F4A470B8F8B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DE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06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9" name="Rectangle 8"/>
          <p:cNvSpPr/>
          <p:nvPr/>
        </p:nvSpPr>
        <p:spPr>
          <a:xfrm>
            <a:off x="292608" y="292608"/>
            <a:ext cx="8558784" cy="6272784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7338" y="6265818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265818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3555" y="6265818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70124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3FDC33A-F195-4D09-9F9D-BB00149FCE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b="1" dirty="0"/>
              <a:t>PREPARED FOR DEPARTURE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88BEF09-9CB0-4641-9C76-69209A8EA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SCRIPTURE READING:  John 13:1</a:t>
            </a:r>
          </a:p>
        </p:txBody>
      </p:sp>
    </p:spTree>
    <p:extLst>
      <p:ext uri="{BB962C8B-B14F-4D97-AF65-F5344CB8AC3E}">
        <p14:creationId xmlns:p14="http://schemas.microsoft.com/office/powerpoint/2010/main" val="2004827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4737801-B9D6-4A08-BD77-23010A802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FABD39-C757-461E-A681-DC2736484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892" y="572613"/>
            <a:ext cx="8461207" cy="2396079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F424F5-8D5C-46C0-A1B0-AF34E0350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53" y="737380"/>
            <a:ext cx="8215884" cy="2066544"/>
          </a:xfrm>
          <a:prstGeom prst="rect">
            <a:avLst/>
          </a:prstGeom>
          <a:solidFill>
            <a:schemeClr val="tx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BC0E8F-E230-48B3-B2DD-452706C6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1089090"/>
            <a:ext cx="7543800" cy="13716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8E296-DAAD-4FC7-AE58-EEF4D50F7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" y="3429000"/>
            <a:ext cx="9048750" cy="3181350"/>
          </a:xfrm>
        </p:spPr>
        <p:txBody>
          <a:bodyPr anchor="t">
            <a:normAutofit/>
          </a:bodyPr>
          <a:lstStyle/>
          <a:p>
            <a:r>
              <a:rPr lang="en-US" sz="2800" b="1" dirty="0"/>
              <a:t>Pre-flight passenger preparation list before takeoff </a:t>
            </a:r>
            <a:endParaRPr lang="en-US" sz="2800" dirty="0"/>
          </a:p>
          <a:p>
            <a:endParaRPr lang="en-US" sz="2400" dirty="0"/>
          </a:p>
          <a:p>
            <a:pPr lvl="1"/>
            <a:r>
              <a:rPr lang="en-US" sz="2400" b="1" dirty="0"/>
              <a:t>The Upper Room Discourse included Christ’s preparation of the apostles before He died, arose, and ascended back to Heaven.  </a:t>
            </a:r>
            <a:endParaRPr lang="en-US" sz="2400" dirty="0"/>
          </a:p>
          <a:p>
            <a:pPr marL="27432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654226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37495"/>
            <a:ext cx="7680960" cy="1371600"/>
          </a:xfrm>
        </p:spPr>
        <p:txBody>
          <a:bodyPr/>
          <a:lstStyle/>
          <a:p>
            <a:pPr algn="ctr"/>
            <a:r>
              <a:rPr lang="en-US" b="1" dirty="0"/>
              <a:t>Prepared for Betrayal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425" y="1809095"/>
            <a:ext cx="8486776" cy="469237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John 13:18-19</a:t>
            </a:r>
          </a:p>
          <a:p>
            <a:pPr lvl="1"/>
            <a:r>
              <a:rPr lang="en-US" sz="2600" b="1" dirty="0"/>
              <a:t>Unbelieving Judas had been chosen as an apostle in order to fulfill the prophecy of the betrayal (Ps 41:9)</a:t>
            </a:r>
          </a:p>
          <a:p>
            <a:pPr marL="274320" lvl="1" indent="0">
              <a:buNone/>
            </a:pPr>
            <a:endParaRPr lang="en-US" sz="2600" b="1" dirty="0"/>
          </a:p>
          <a:p>
            <a:pPr lvl="1"/>
            <a:r>
              <a:rPr lang="en-US" sz="2600" b="1" dirty="0"/>
              <a:t>Prepared in order to keep on believing that Jesus is Deity</a:t>
            </a:r>
          </a:p>
          <a:p>
            <a:pPr lvl="2"/>
            <a:r>
              <a:rPr lang="en-US" sz="2400" b="1" dirty="0">
                <a:solidFill>
                  <a:schemeClr val="accent3"/>
                </a:solidFill>
              </a:rPr>
              <a:t>Jn 8:24, Matt 16:15-17, Lk 24:21</a:t>
            </a:r>
          </a:p>
          <a:p>
            <a:pPr lvl="2"/>
            <a:r>
              <a:rPr lang="en-US" sz="2400" b="1" dirty="0">
                <a:solidFill>
                  <a:schemeClr val="accent3"/>
                </a:solidFill>
              </a:rPr>
              <a:t>Today, the believer is provided a continual supply of faith (Gal 5:22)</a:t>
            </a:r>
          </a:p>
          <a:p>
            <a:endParaRPr lang="en-US" sz="2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675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45" y="437495"/>
            <a:ext cx="8682527" cy="13716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Prepared for Christ’s Ascension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740" y="1999716"/>
            <a:ext cx="8682527" cy="450175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John 14:27-29</a:t>
            </a:r>
          </a:p>
          <a:p>
            <a:pPr lvl="1"/>
            <a:r>
              <a:rPr lang="en-US" sz="2600" b="1" dirty="0"/>
              <a:t>Prepared for Christ’s peace (vs 27)</a:t>
            </a:r>
          </a:p>
          <a:p>
            <a:endParaRPr lang="en-US" sz="2800" b="1" dirty="0"/>
          </a:p>
          <a:p>
            <a:pPr lvl="1"/>
            <a:r>
              <a:rPr lang="en-US" sz="2600" b="1" dirty="0"/>
              <a:t>Prepared to rejoice because of the Father’s plan (</a:t>
            </a:r>
            <a:r>
              <a:rPr lang="en-US" sz="2600" b="1"/>
              <a:t>vs 28)</a:t>
            </a:r>
            <a:endParaRPr lang="en-US" sz="2600" b="1" dirty="0"/>
          </a:p>
          <a:p>
            <a:pPr lvl="1"/>
            <a:endParaRPr lang="en-US" sz="2600" b="1" dirty="0"/>
          </a:p>
          <a:p>
            <a:pPr lvl="1"/>
            <a:r>
              <a:rPr lang="en-US" sz="2600" b="1" dirty="0"/>
              <a:t>Prepared to keep on believing (vs 29)</a:t>
            </a:r>
          </a:p>
          <a:p>
            <a:pPr lvl="1"/>
            <a:endParaRPr lang="en-US" sz="2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070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45" y="437495"/>
            <a:ext cx="8682527" cy="13716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Prepared to Pay Attention, be Taught, and Remember Christ’s Words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740" y="1999716"/>
            <a:ext cx="8682527" cy="450175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John 14:23-26</a:t>
            </a:r>
          </a:p>
          <a:p>
            <a:pPr lvl="1"/>
            <a:r>
              <a:rPr lang="en-US" sz="2600" b="1" dirty="0"/>
              <a:t>Prepared by the Divine Teacher (vs 26)</a:t>
            </a:r>
          </a:p>
          <a:p>
            <a:endParaRPr lang="en-US" sz="2800" b="1" dirty="0"/>
          </a:p>
          <a:p>
            <a:pPr lvl="1"/>
            <a:r>
              <a:rPr lang="en-US" sz="2600" b="1" dirty="0"/>
              <a:t>Prepared to rejoice because of the Father’s plan (vs 26)</a:t>
            </a:r>
          </a:p>
          <a:p>
            <a:pPr lvl="1"/>
            <a:endParaRPr lang="en-US" sz="2600" b="1" dirty="0"/>
          </a:p>
          <a:p>
            <a:pPr lvl="1"/>
            <a:r>
              <a:rPr lang="en-US" sz="2600" b="1" dirty="0"/>
              <a:t>Prepared to keep on believing (vs 29)</a:t>
            </a:r>
          </a:p>
          <a:p>
            <a:pPr lvl="1"/>
            <a:endParaRPr lang="en-US" sz="2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534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45" y="437495"/>
            <a:ext cx="8682527" cy="13716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Prepared for Christ’s Joy to Be in You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740" y="1999716"/>
            <a:ext cx="8682527" cy="450175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John 15:11</a:t>
            </a:r>
          </a:p>
          <a:p>
            <a:pPr lvl="1"/>
            <a:r>
              <a:rPr lang="en-US" sz="2600" b="1" dirty="0"/>
              <a:t>Christ’s personal joy in fulfilling the Father’s will</a:t>
            </a:r>
          </a:p>
          <a:p>
            <a:pPr lvl="2"/>
            <a:r>
              <a:rPr lang="en-US" sz="2400" b="1" dirty="0">
                <a:solidFill>
                  <a:schemeClr val="accent3"/>
                </a:solidFill>
              </a:rPr>
              <a:t>Heb 12:2</a:t>
            </a:r>
          </a:p>
          <a:p>
            <a:endParaRPr lang="en-US" sz="2800" b="1" dirty="0"/>
          </a:p>
          <a:p>
            <a:pPr lvl="1"/>
            <a:r>
              <a:rPr lang="en-US" sz="2600" b="1" dirty="0"/>
              <a:t>Our joy in fulfilling Christ’s will</a:t>
            </a:r>
          </a:p>
          <a:p>
            <a:pPr lvl="2"/>
            <a:r>
              <a:rPr lang="en-US" sz="2400" b="1" dirty="0">
                <a:solidFill>
                  <a:schemeClr val="accent3"/>
                </a:solidFill>
              </a:rPr>
              <a:t>Phil 3:1, 4:10</a:t>
            </a:r>
            <a:endParaRPr lang="en-US" sz="2600" b="1" dirty="0">
              <a:solidFill>
                <a:schemeClr val="accent3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207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45" y="437495"/>
            <a:ext cx="8682527" cy="13716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Prepared for Persecution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740" y="1999716"/>
            <a:ext cx="8682527" cy="450175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John 15:20, 16:1-4</a:t>
            </a:r>
          </a:p>
          <a:p>
            <a:pPr lvl="1"/>
            <a:r>
              <a:rPr lang="en-US" sz="2800" b="1" baseline="30000" dirty="0"/>
              <a:t> </a:t>
            </a:r>
            <a:r>
              <a:rPr lang="en-US" sz="2800" b="1" dirty="0"/>
              <a:t> “Remember the word that I said unto you, The servant is not greater than his lord. If they have persecuted me, they will also persecute you…”</a:t>
            </a:r>
            <a:endParaRPr lang="en-US" sz="4000" b="1" dirty="0">
              <a:solidFill>
                <a:schemeClr val="accent3"/>
              </a:solidFill>
            </a:endParaRPr>
          </a:p>
          <a:p>
            <a:endParaRPr lang="en-US" sz="4400" b="1" dirty="0"/>
          </a:p>
          <a:p>
            <a:pPr lvl="1"/>
            <a:r>
              <a:rPr lang="en-US" sz="2800" b="1" dirty="0"/>
              <a:t>“These things have I spoken unto you, that ye should not be offended…”</a:t>
            </a:r>
            <a:endParaRPr lang="en-US" sz="4000" b="1" dirty="0">
              <a:solidFill>
                <a:schemeClr val="accent3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83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45" y="437495"/>
            <a:ext cx="8682527" cy="13716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Conclusion:</a:t>
            </a:r>
            <a:br>
              <a:rPr lang="en-US" sz="3600" b="1" dirty="0"/>
            </a:br>
            <a:r>
              <a:rPr lang="en-US" sz="3600" b="1" dirty="0"/>
              <a:t>Prepared for Things to Come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740" y="1999716"/>
            <a:ext cx="8682527" cy="4501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</a:rPr>
              <a:t>John 16:12-13</a:t>
            </a:r>
          </a:p>
          <a:p>
            <a:pPr marL="274320" lvl="1" indent="0">
              <a:lnSpc>
                <a:spcPct val="150000"/>
              </a:lnSpc>
              <a:buNone/>
            </a:pPr>
            <a:r>
              <a:rPr lang="en-US" sz="2800" b="1" i="1" dirty="0"/>
              <a:t>“I have yet many things to say unto you, but ye cannot bear them now. </a:t>
            </a:r>
            <a:r>
              <a:rPr lang="en-US" sz="2800" b="1" i="1" baseline="30000" dirty="0"/>
              <a:t>13</a:t>
            </a:r>
            <a:r>
              <a:rPr lang="en-US" sz="2800" b="1" i="1" dirty="0"/>
              <a:t>Howbeit when He, the Spirit of truth, is come, He will guide you into all truth: for he shall not speak of Himself; but whatsoever He shall hear, that shall He speak: and He will shew you </a:t>
            </a:r>
            <a:r>
              <a:rPr lang="en-US" sz="2800" b="1" i="1" u="sng" dirty="0">
                <a:solidFill>
                  <a:schemeClr val="accent3"/>
                </a:solidFill>
              </a:rPr>
              <a:t>things to come.”</a:t>
            </a:r>
          </a:p>
        </p:txBody>
      </p:sp>
    </p:spTree>
    <p:extLst>
      <p:ext uri="{BB962C8B-B14F-4D97-AF65-F5344CB8AC3E}">
        <p14:creationId xmlns:p14="http://schemas.microsoft.com/office/powerpoint/2010/main" val="2515637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1589</TotalTime>
  <Words>283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Times New Roman</vt:lpstr>
      <vt:lpstr>Savon</vt:lpstr>
      <vt:lpstr>PREPARED FOR DEPARTURE</vt:lpstr>
      <vt:lpstr>INTRODUCTION</vt:lpstr>
      <vt:lpstr>Prepared for Betrayal</vt:lpstr>
      <vt:lpstr>Prepared for Christ’s Ascension</vt:lpstr>
      <vt:lpstr>Prepared to Pay Attention, be Taught, and Remember Christ’s Words</vt:lpstr>
      <vt:lpstr>Prepared for Christ’s Joy to Be in You</vt:lpstr>
      <vt:lpstr>Prepared for Persecution</vt:lpstr>
      <vt:lpstr>Conclusion: Prepared for Things to Come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April 14, 2019</dc:title>
  <dc:creator>dee konrad</dc:creator>
  <cp:lastModifiedBy>dee konrad</cp:lastModifiedBy>
  <cp:revision>23</cp:revision>
  <dcterms:created xsi:type="dcterms:W3CDTF">2019-04-08T20:04:23Z</dcterms:created>
  <dcterms:modified xsi:type="dcterms:W3CDTF">2019-04-23T19:33:38Z</dcterms:modified>
</cp:coreProperties>
</file>