
<file path=[Content_Types].xml><?xml version="1.0" encoding="utf-8"?>
<Types xmlns="http://schemas.openxmlformats.org/package/2006/content-types">
  <Default Extension="bmp" ContentType="image/bmp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10"/>
  </p:notesMasterIdLst>
  <p:sldIdLst>
    <p:sldId id="492" r:id="rId2"/>
    <p:sldId id="1439" r:id="rId3"/>
    <p:sldId id="1485" r:id="rId4"/>
    <p:sldId id="1486" r:id="rId5"/>
    <p:sldId id="1487" r:id="rId6"/>
    <p:sldId id="1488" r:id="rId7"/>
    <p:sldId id="1489" r:id="rId8"/>
    <p:sldId id="4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CA4063-2598-4928-8222-9095A7EA68EF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E891F18-E3DA-46F4-8525-26D2F0571C50}">
      <dgm:prSet/>
      <dgm:spPr/>
      <dgm:t>
        <a:bodyPr/>
        <a:lstStyle/>
        <a:p>
          <a:pPr>
            <a:defRPr b="1"/>
          </a:pPr>
          <a:r>
            <a:rPr lang="en-US" b="1" dirty="0"/>
            <a:t>The identification of the 17 work-lusts of the flesh (sin nature) is not revealed for the unbeliever’s advantage</a:t>
          </a:r>
          <a:endParaRPr lang="en-US" dirty="0"/>
        </a:p>
      </dgm:t>
    </dgm:pt>
    <dgm:pt modelId="{184D59A0-69F7-4F22-B752-948CBC0BC381}" type="parTrans" cxnId="{2E1FD822-DB91-4079-8157-28160E397A1C}">
      <dgm:prSet/>
      <dgm:spPr/>
      <dgm:t>
        <a:bodyPr/>
        <a:lstStyle/>
        <a:p>
          <a:endParaRPr lang="en-US"/>
        </a:p>
      </dgm:t>
    </dgm:pt>
    <dgm:pt modelId="{CD5ED0B0-B7D1-48DA-8FA9-6B1EB3CBF687}" type="sibTrans" cxnId="{2E1FD822-DB91-4079-8157-28160E397A1C}">
      <dgm:prSet/>
      <dgm:spPr/>
      <dgm:t>
        <a:bodyPr/>
        <a:lstStyle/>
        <a:p>
          <a:endParaRPr lang="en-US"/>
        </a:p>
      </dgm:t>
    </dgm:pt>
    <dgm:pt modelId="{C281F5D9-6C0B-4C9A-9526-166EE4CB202F}">
      <dgm:prSet/>
      <dgm:spPr/>
      <dgm:t>
        <a:bodyPr/>
        <a:lstStyle/>
        <a:p>
          <a:r>
            <a:rPr lang="en-US" b="1" dirty="0"/>
            <a:t>The OT law is designed to make them aware of their unrighteousness  (I Tim 1:9-10)</a:t>
          </a:r>
          <a:endParaRPr lang="en-US" dirty="0"/>
        </a:p>
      </dgm:t>
    </dgm:pt>
    <dgm:pt modelId="{85B34EBA-3D1F-452D-A4B3-D6128050FD05}" type="parTrans" cxnId="{568B21A4-1283-4EF7-9BD6-38F39914F0A5}">
      <dgm:prSet/>
      <dgm:spPr/>
      <dgm:t>
        <a:bodyPr/>
        <a:lstStyle/>
        <a:p>
          <a:endParaRPr lang="en-US"/>
        </a:p>
      </dgm:t>
    </dgm:pt>
    <dgm:pt modelId="{8D61B896-10BE-4B17-A2BA-59A0C7F64F8A}" type="sibTrans" cxnId="{568B21A4-1283-4EF7-9BD6-38F39914F0A5}">
      <dgm:prSet/>
      <dgm:spPr/>
      <dgm:t>
        <a:bodyPr/>
        <a:lstStyle/>
        <a:p>
          <a:endParaRPr lang="en-US"/>
        </a:p>
      </dgm:t>
    </dgm:pt>
    <dgm:pt modelId="{0233079D-60F4-4D77-ACFC-BDE9428A5412}">
      <dgm:prSet/>
      <dgm:spPr/>
      <dgm:t>
        <a:bodyPr/>
        <a:lstStyle/>
        <a:p>
          <a:pPr>
            <a:defRPr b="1"/>
          </a:pPr>
          <a:r>
            <a:rPr lang="en-US" b="1"/>
            <a:t>The one sin of which they need to be made aware is the sin of unbelief in the gospel of Christ</a:t>
          </a:r>
          <a:endParaRPr lang="en-US"/>
        </a:p>
      </dgm:t>
    </dgm:pt>
    <dgm:pt modelId="{658789A1-9833-4BCF-B376-1A11B9406F4E}" type="parTrans" cxnId="{B7860429-99E5-4432-929C-292B47C01C27}">
      <dgm:prSet/>
      <dgm:spPr/>
      <dgm:t>
        <a:bodyPr/>
        <a:lstStyle/>
        <a:p>
          <a:endParaRPr lang="en-US"/>
        </a:p>
      </dgm:t>
    </dgm:pt>
    <dgm:pt modelId="{E77E43A5-3CA2-4438-8412-0F8BE1D9D1CD}" type="sibTrans" cxnId="{B7860429-99E5-4432-929C-292B47C01C27}">
      <dgm:prSet/>
      <dgm:spPr/>
      <dgm:t>
        <a:bodyPr/>
        <a:lstStyle/>
        <a:p>
          <a:endParaRPr lang="en-US"/>
        </a:p>
      </dgm:t>
    </dgm:pt>
    <dgm:pt modelId="{D0A52C8E-FF9F-477F-B179-F32BC2D4EABA}">
      <dgm:prSet/>
      <dgm:spPr/>
      <dgm:t>
        <a:bodyPr/>
        <a:lstStyle/>
        <a:p>
          <a:r>
            <a:rPr lang="en-US" b="1"/>
            <a:t>Jn 16:8-9; I Cor 15:3-4</a:t>
          </a:r>
          <a:endParaRPr lang="en-US"/>
        </a:p>
      </dgm:t>
    </dgm:pt>
    <dgm:pt modelId="{50668436-9136-4524-A759-665FE82FB728}" type="parTrans" cxnId="{86355D37-1DA1-41A5-9146-6D33652E3BEB}">
      <dgm:prSet/>
      <dgm:spPr/>
      <dgm:t>
        <a:bodyPr/>
        <a:lstStyle/>
        <a:p>
          <a:endParaRPr lang="en-US"/>
        </a:p>
      </dgm:t>
    </dgm:pt>
    <dgm:pt modelId="{37BC4AC4-6EDF-4C58-AEE8-2FD15AA74626}" type="sibTrans" cxnId="{86355D37-1DA1-41A5-9146-6D33652E3BEB}">
      <dgm:prSet/>
      <dgm:spPr/>
      <dgm:t>
        <a:bodyPr/>
        <a:lstStyle/>
        <a:p>
          <a:endParaRPr lang="en-US"/>
        </a:p>
      </dgm:t>
    </dgm:pt>
    <dgm:pt modelId="{7ADBCC26-C872-4E16-9151-3CDF595C44CA}">
      <dgm:prSet/>
      <dgm:spPr/>
      <dgm:t>
        <a:bodyPr/>
        <a:lstStyle/>
        <a:p>
          <a:pPr>
            <a:defRPr b="1"/>
          </a:pPr>
          <a:r>
            <a:rPr lang="en-US" b="1" dirty="0"/>
            <a:t>The identification of the 17 work-lusts mention in Gal 5:19-21 is revealed for the believer’s recognition and victory over their indwelling sin nature.</a:t>
          </a:r>
          <a:endParaRPr lang="en-US" dirty="0"/>
        </a:p>
      </dgm:t>
    </dgm:pt>
    <dgm:pt modelId="{980899BF-123B-4F03-B5AF-5DCD30D8C9E6}" type="parTrans" cxnId="{692881E4-B5B1-41E8-98A4-ED396ED7F409}">
      <dgm:prSet/>
      <dgm:spPr/>
      <dgm:t>
        <a:bodyPr/>
        <a:lstStyle/>
        <a:p>
          <a:endParaRPr lang="en-US"/>
        </a:p>
      </dgm:t>
    </dgm:pt>
    <dgm:pt modelId="{0D498795-6CB2-43F9-B080-C96F691C1650}" type="sibTrans" cxnId="{692881E4-B5B1-41E8-98A4-ED396ED7F409}">
      <dgm:prSet/>
      <dgm:spPr/>
      <dgm:t>
        <a:bodyPr/>
        <a:lstStyle/>
        <a:p>
          <a:endParaRPr lang="en-US"/>
        </a:p>
      </dgm:t>
    </dgm:pt>
    <dgm:pt modelId="{00306540-667A-446E-923D-45E1B7D89775}" type="pres">
      <dgm:prSet presAssocID="{ACCA4063-2598-4928-8222-9095A7EA68EF}" presName="root" presStyleCnt="0">
        <dgm:presLayoutVars>
          <dgm:dir/>
          <dgm:resizeHandles val="exact"/>
        </dgm:presLayoutVars>
      </dgm:prSet>
      <dgm:spPr/>
    </dgm:pt>
    <dgm:pt modelId="{7C4B1A0D-5608-43AE-911B-DF9A0F44FAE3}" type="pres">
      <dgm:prSet presAssocID="{DE891F18-E3DA-46F4-8525-26D2F0571C50}" presName="compNode" presStyleCnt="0"/>
      <dgm:spPr/>
    </dgm:pt>
    <dgm:pt modelId="{4FCFAD54-27DC-407F-9EF2-1C9B48884D0C}" type="pres">
      <dgm:prSet presAssocID="{DE891F18-E3DA-46F4-8525-26D2F0571C5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3D4CB27B-795F-45DE-8104-D77E28E038BD}" type="pres">
      <dgm:prSet presAssocID="{DE891F18-E3DA-46F4-8525-26D2F0571C50}" presName="iconSpace" presStyleCnt="0"/>
      <dgm:spPr/>
    </dgm:pt>
    <dgm:pt modelId="{BE9E147B-FFF9-45F7-9E3C-C6267F3D6DBC}" type="pres">
      <dgm:prSet presAssocID="{DE891F18-E3DA-46F4-8525-26D2F0571C50}" presName="parTx" presStyleLbl="revTx" presStyleIdx="0" presStyleCnt="6">
        <dgm:presLayoutVars>
          <dgm:chMax val="0"/>
          <dgm:chPref val="0"/>
        </dgm:presLayoutVars>
      </dgm:prSet>
      <dgm:spPr/>
    </dgm:pt>
    <dgm:pt modelId="{C0430065-2FC5-4AA0-B54C-B06A068FCDCE}" type="pres">
      <dgm:prSet presAssocID="{DE891F18-E3DA-46F4-8525-26D2F0571C50}" presName="txSpace" presStyleCnt="0"/>
      <dgm:spPr/>
    </dgm:pt>
    <dgm:pt modelId="{21574075-A683-4DAB-80B1-8E391F8258E2}" type="pres">
      <dgm:prSet presAssocID="{DE891F18-E3DA-46F4-8525-26D2F0571C50}" presName="desTx" presStyleLbl="revTx" presStyleIdx="1" presStyleCnt="6">
        <dgm:presLayoutVars/>
      </dgm:prSet>
      <dgm:spPr/>
    </dgm:pt>
    <dgm:pt modelId="{25F8A318-ED63-4BED-98E7-A653661AB16C}" type="pres">
      <dgm:prSet presAssocID="{CD5ED0B0-B7D1-48DA-8FA9-6B1EB3CBF687}" presName="sibTrans" presStyleCnt="0"/>
      <dgm:spPr/>
    </dgm:pt>
    <dgm:pt modelId="{BEA4B84E-D29B-4F04-9980-24955BC62B09}" type="pres">
      <dgm:prSet presAssocID="{0233079D-60F4-4D77-ACFC-BDE9428A5412}" presName="compNode" presStyleCnt="0"/>
      <dgm:spPr/>
    </dgm:pt>
    <dgm:pt modelId="{EBAB8F14-8532-4026-BD3A-D33D4EDD1F60}" type="pres">
      <dgm:prSet presAssocID="{0233079D-60F4-4D77-ACFC-BDE9428A541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6231DD25-9B89-45B3-9CD0-07371A9F587C}" type="pres">
      <dgm:prSet presAssocID="{0233079D-60F4-4D77-ACFC-BDE9428A5412}" presName="iconSpace" presStyleCnt="0"/>
      <dgm:spPr/>
    </dgm:pt>
    <dgm:pt modelId="{F397F979-3AFC-4462-8217-2C27A2568AFA}" type="pres">
      <dgm:prSet presAssocID="{0233079D-60F4-4D77-ACFC-BDE9428A5412}" presName="parTx" presStyleLbl="revTx" presStyleIdx="2" presStyleCnt="6">
        <dgm:presLayoutVars>
          <dgm:chMax val="0"/>
          <dgm:chPref val="0"/>
        </dgm:presLayoutVars>
      </dgm:prSet>
      <dgm:spPr/>
    </dgm:pt>
    <dgm:pt modelId="{A6FEF51A-D444-4AE6-9DB0-D34E3CFA834E}" type="pres">
      <dgm:prSet presAssocID="{0233079D-60F4-4D77-ACFC-BDE9428A5412}" presName="txSpace" presStyleCnt="0"/>
      <dgm:spPr/>
    </dgm:pt>
    <dgm:pt modelId="{92A2A328-5135-48C8-9F5C-9FDA05AB6C36}" type="pres">
      <dgm:prSet presAssocID="{0233079D-60F4-4D77-ACFC-BDE9428A5412}" presName="desTx" presStyleLbl="revTx" presStyleIdx="3" presStyleCnt="6">
        <dgm:presLayoutVars/>
      </dgm:prSet>
      <dgm:spPr/>
    </dgm:pt>
    <dgm:pt modelId="{6B470BCF-C1B8-4D55-874B-6EE9C4A0FF96}" type="pres">
      <dgm:prSet presAssocID="{E77E43A5-3CA2-4438-8412-0F8BE1D9D1CD}" presName="sibTrans" presStyleCnt="0"/>
      <dgm:spPr/>
    </dgm:pt>
    <dgm:pt modelId="{D43E7EE5-BF33-43D7-AEB5-D2605A94BEDC}" type="pres">
      <dgm:prSet presAssocID="{7ADBCC26-C872-4E16-9151-3CDF595C44CA}" presName="compNode" presStyleCnt="0"/>
      <dgm:spPr/>
    </dgm:pt>
    <dgm:pt modelId="{6F31795F-DE22-43C6-8647-941AC1D7DED4}" type="pres">
      <dgm:prSet presAssocID="{7ADBCC26-C872-4E16-9151-3CDF595C44C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15172091-70F0-44E3-A841-CF3AF82AC6F6}" type="pres">
      <dgm:prSet presAssocID="{7ADBCC26-C872-4E16-9151-3CDF595C44CA}" presName="iconSpace" presStyleCnt="0"/>
      <dgm:spPr/>
    </dgm:pt>
    <dgm:pt modelId="{6B2EB00E-BA68-4F89-86FB-29C13742E6DC}" type="pres">
      <dgm:prSet presAssocID="{7ADBCC26-C872-4E16-9151-3CDF595C44CA}" presName="parTx" presStyleLbl="revTx" presStyleIdx="4" presStyleCnt="6">
        <dgm:presLayoutVars>
          <dgm:chMax val="0"/>
          <dgm:chPref val="0"/>
        </dgm:presLayoutVars>
      </dgm:prSet>
      <dgm:spPr/>
    </dgm:pt>
    <dgm:pt modelId="{CB779577-3999-486E-B4D6-0C145B68299A}" type="pres">
      <dgm:prSet presAssocID="{7ADBCC26-C872-4E16-9151-3CDF595C44CA}" presName="txSpace" presStyleCnt="0"/>
      <dgm:spPr/>
    </dgm:pt>
    <dgm:pt modelId="{E3F07EB6-FE43-4E1A-9715-7395B8C8E076}" type="pres">
      <dgm:prSet presAssocID="{7ADBCC26-C872-4E16-9151-3CDF595C44CA}" presName="desTx" presStyleLbl="revTx" presStyleIdx="5" presStyleCnt="6">
        <dgm:presLayoutVars/>
      </dgm:prSet>
      <dgm:spPr/>
    </dgm:pt>
  </dgm:ptLst>
  <dgm:cxnLst>
    <dgm:cxn modelId="{2E1FD822-DB91-4079-8157-28160E397A1C}" srcId="{ACCA4063-2598-4928-8222-9095A7EA68EF}" destId="{DE891F18-E3DA-46F4-8525-26D2F0571C50}" srcOrd="0" destOrd="0" parTransId="{184D59A0-69F7-4F22-B752-948CBC0BC381}" sibTransId="{CD5ED0B0-B7D1-48DA-8FA9-6B1EB3CBF687}"/>
    <dgm:cxn modelId="{B7860429-99E5-4432-929C-292B47C01C27}" srcId="{ACCA4063-2598-4928-8222-9095A7EA68EF}" destId="{0233079D-60F4-4D77-ACFC-BDE9428A5412}" srcOrd="1" destOrd="0" parTransId="{658789A1-9833-4BCF-B376-1A11B9406F4E}" sibTransId="{E77E43A5-3CA2-4438-8412-0F8BE1D9D1CD}"/>
    <dgm:cxn modelId="{86355D37-1DA1-41A5-9146-6D33652E3BEB}" srcId="{0233079D-60F4-4D77-ACFC-BDE9428A5412}" destId="{D0A52C8E-FF9F-477F-B179-F32BC2D4EABA}" srcOrd="0" destOrd="0" parTransId="{50668436-9136-4524-A759-665FE82FB728}" sibTransId="{37BC4AC4-6EDF-4C58-AEE8-2FD15AA74626}"/>
    <dgm:cxn modelId="{6C6EDD37-74FF-4A4E-B7AC-86BA4C2AEF10}" type="presOf" srcId="{C281F5D9-6C0B-4C9A-9526-166EE4CB202F}" destId="{21574075-A683-4DAB-80B1-8E391F8258E2}" srcOrd="0" destOrd="0" presId="urn:microsoft.com/office/officeart/2018/2/layout/IconLabelDescriptionList"/>
    <dgm:cxn modelId="{9CE76E41-B9E1-46C3-B36D-645F5C88D3FB}" type="presOf" srcId="{0233079D-60F4-4D77-ACFC-BDE9428A5412}" destId="{F397F979-3AFC-4462-8217-2C27A2568AFA}" srcOrd="0" destOrd="0" presId="urn:microsoft.com/office/officeart/2018/2/layout/IconLabelDescriptionList"/>
    <dgm:cxn modelId="{BF75D181-D406-48A0-85B5-730B05839CA4}" type="presOf" srcId="{7ADBCC26-C872-4E16-9151-3CDF595C44CA}" destId="{6B2EB00E-BA68-4F89-86FB-29C13742E6DC}" srcOrd="0" destOrd="0" presId="urn:microsoft.com/office/officeart/2018/2/layout/IconLabelDescriptionList"/>
    <dgm:cxn modelId="{E2D6FF8D-57AA-4E87-8A9C-812F0598169A}" type="presOf" srcId="{ACCA4063-2598-4928-8222-9095A7EA68EF}" destId="{00306540-667A-446E-923D-45E1B7D89775}" srcOrd="0" destOrd="0" presId="urn:microsoft.com/office/officeart/2018/2/layout/IconLabelDescriptionList"/>
    <dgm:cxn modelId="{568B21A4-1283-4EF7-9BD6-38F39914F0A5}" srcId="{DE891F18-E3DA-46F4-8525-26D2F0571C50}" destId="{C281F5D9-6C0B-4C9A-9526-166EE4CB202F}" srcOrd="0" destOrd="0" parTransId="{85B34EBA-3D1F-452D-A4B3-D6128050FD05}" sibTransId="{8D61B896-10BE-4B17-A2BA-59A0C7F64F8A}"/>
    <dgm:cxn modelId="{A3FA28A5-6E4F-4897-A801-FA8CAA1C72AB}" type="presOf" srcId="{D0A52C8E-FF9F-477F-B179-F32BC2D4EABA}" destId="{92A2A328-5135-48C8-9F5C-9FDA05AB6C36}" srcOrd="0" destOrd="0" presId="urn:microsoft.com/office/officeart/2018/2/layout/IconLabelDescriptionList"/>
    <dgm:cxn modelId="{F079B8DD-1312-4330-B40B-366432C57BC8}" type="presOf" srcId="{DE891F18-E3DA-46F4-8525-26D2F0571C50}" destId="{BE9E147B-FFF9-45F7-9E3C-C6267F3D6DBC}" srcOrd="0" destOrd="0" presId="urn:microsoft.com/office/officeart/2018/2/layout/IconLabelDescriptionList"/>
    <dgm:cxn modelId="{692881E4-B5B1-41E8-98A4-ED396ED7F409}" srcId="{ACCA4063-2598-4928-8222-9095A7EA68EF}" destId="{7ADBCC26-C872-4E16-9151-3CDF595C44CA}" srcOrd="2" destOrd="0" parTransId="{980899BF-123B-4F03-B5AF-5DCD30D8C9E6}" sibTransId="{0D498795-6CB2-43F9-B080-C96F691C1650}"/>
    <dgm:cxn modelId="{31030613-29D7-49D8-847A-0E5CFFB65BC1}" type="presParOf" srcId="{00306540-667A-446E-923D-45E1B7D89775}" destId="{7C4B1A0D-5608-43AE-911B-DF9A0F44FAE3}" srcOrd="0" destOrd="0" presId="urn:microsoft.com/office/officeart/2018/2/layout/IconLabelDescriptionList"/>
    <dgm:cxn modelId="{6B6290C1-1E6D-4F67-8C3A-9D05741B4A8A}" type="presParOf" srcId="{7C4B1A0D-5608-43AE-911B-DF9A0F44FAE3}" destId="{4FCFAD54-27DC-407F-9EF2-1C9B48884D0C}" srcOrd="0" destOrd="0" presId="urn:microsoft.com/office/officeart/2018/2/layout/IconLabelDescriptionList"/>
    <dgm:cxn modelId="{BED6E862-19DB-4F99-BAD5-08771371C5CB}" type="presParOf" srcId="{7C4B1A0D-5608-43AE-911B-DF9A0F44FAE3}" destId="{3D4CB27B-795F-45DE-8104-D77E28E038BD}" srcOrd="1" destOrd="0" presId="urn:microsoft.com/office/officeart/2018/2/layout/IconLabelDescriptionList"/>
    <dgm:cxn modelId="{56ABF3EB-6280-4540-9732-FDF93CAA415B}" type="presParOf" srcId="{7C4B1A0D-5608-43AE-911B-DF9A0F44FAE3}" destId="{BE9E147B-FFF9-45F7-9E3C-C6267F3D6DBC}" srcOrd="2" destOrd="0" presId="urn:microsoft.com/office/officeart/2018/2/layout/IconLabelDescriptionList"/>
    <dgm:cxn modelId="{09892B7E-0BCB-45D8-895A-6F2D7DD472CF}" type="presParOf" srcId="{7C4B1A0D-5608-43AE-911B-DF9A0F44FAE3}" destId="{C0430065-2FC5-4AA0-B54C-B06A068FCDCE}" srcOrd="3" destOrd="0" presId="urn:microsoft.com/office/officeart/2018/2/layout/IconLabelDescriptionList"/>
    <dgm:cxn modelId="{A6208F95-6B2E-4F15-B3DA-A2577613D21D}" type="presParOf" srcId="{7C4B1A0D-5608-43AE-911B-DF9A0F44FAE3}" destId="{21574075-A683-4DAB-80B1-8E391F8258E2}" srcOrd="4" destOrd="0" presId="urn:microsoft.com/office/officeart/2018/2/layout/IconLabelDescriptionList"/>
    <dgm:cxn modelId="{3309D4BB-1641-43EC-B293-E9FCE6455871}" type="presParOf" srcId="{00306540-667A-446E-923D-45E1B7D89775}" destId="{25F8A318-ED63-4BED-98E7-A653661AB16C}" srcOrd="1" destOrd="0" presId="urn:microsoft.com/office/officeart/2018/2/layout/IconLabelDescriptionList"/>
    <dgm:cxn modelId="{1572086E-F07D-43D5-BDAC-CCDDE5FE812E}" type="presParOf" srcId="{00306540-667A-446E-923D-45E1B7D89775}" destId="{BEA4B84E-D29B-4F04-9980-24955BC62B09}" srcOrd="2" destOrd="0" presId="urn:microsoft.com/office/officeart/2018/2/layout/IconLabelDescriptionList"/>
    <dgm:cxn modelId="{F1A7CF0B-A241-425C-8640-C2ABDBFAE3CB}" type="presParOf" srcId="{BEA4B84E-D29B-4F04-9980-24955BC62B09}" destId="{EBAB8F14-8532-4026-BD3A-D33D4EDD1F60}" srcOrd="0" destOrd="0" presId="urn:microsoft.com/office/officeart/2018/2/layout/IconLabelDescriptionList"/>
    <dgm:cxn modelId="{671205EE-A5A1-4D98-BDD5-4374D783CEFC}" type="presParOf" srcId="{BEA4B84E-D29B-4F04-9980-24955BC62B09}" destId="{6231DD25-9B89-45B3-9CD0-07371A9F587C}" srcOrd="1" destOrd="0" presId="urn:microsoft.com/office/officeart/2018/2/layout/IconLabelDescriptionList"/>
    <dgm:cxn modelId="{E356BCA8-F576-4A1D-8F37-C67F510180A6}" type="presParOf" srcId="{BEA4B84E-D29B-4F04-9980-24955BC62B09}" destId="{F397F979-3AFC-4462-8217-2C27A2568AFA}" srcOrd="2" destOrd="0" presId="urn:microsoft.com/office/officeart/2018/2/layout/IconLabelDescriptionList"/>
    <dgm:cxn modelId="{D93A2666-2BF9-4A39-BE0C-6A7E0350F097}" type="presParOf" srcId="{BEA4B84E-D29B-4F04-9980-24955BC62B09}" destId="{A6FEF51A-D444-4AE6-9DB0-D34E3CFA834E}" srcOrd="3" destOrd="0" presId="urn:microsoft.com/office/officeart/2018/2/layout/IconLabelDescriptionList"/>
    <dgm:cxn modelId="{C3B48863-070D-4E8A-A2DF-18A780844F83}" type="presParOf" srcId="{BEA4B84E-D29B-4F04-9980-24955BC62B09}" destId="{92A2A328-5135-48C8-9F5C-9FDA05AB6C36}" srcOrd="4" destOrd="0" presId="urn:microsoft.com/office/officeart/2018/2/layout/IconLabelDescriptionList"/>
    <dgm:cxn modelId="{2B6AE4FF-2154-47F2-9AAA-37194680B807}" type="presParOf" srcId="{00306540-667A-446E-923D-45E1B7D89775}" destId="{6B470BCF-C1B8-4D55-874B-6EE9C4A0FF96}" srcOrd="3" destOrd="0" presId="urn:microsoft.com/office/officeart/2018/2/layout/IconLabelDescriptionList"/>
    <dgm:cxn modelId="{B8DD58D2-B404-4A37-8F10-301CB9AA0A74}" type="presParOf" srcId="{00306540-667A-446E-923D-45E1B7D89775}" destId="{D43E7EE5-BF33-43D7-AEB5-D2605A94BEDC}" srcOrd="4" destOrd="0" presId="urn:microsoft.com/office/officeart/2018/2/layout/IconLabelDescriptionList"/>
    <dgm:cxn modelId="{40F173AD-D1A6-429A-A9CE-399A0EE39424}" type="presParOf" srcId="{D43E7EE5-BF33-43D7-AEB5-D2605A94BEDC}" destId="{6F31795F-DE22-43C6-8647-941AC1D7DED4}" srcOrd="0" destOrd="0" presId="urn:microsoft.com/office/officeart/2018/2/layout/IconLabelDescriptionList"/>
    <dgm:cxn modelId="{16C82D22-23E2-4F44-81B0-14E32E503B42}" type="presParOf" srcId="{D43E7EE5-BF33-43D7-AEB5-D2605A94BEDC}" destId="{15172091-70F0-44E3-A841-CF3AF82AC6F6}" srcOrd="1" destOrd="0" presId="urn:microsoft.com/office/officeart/2018/2/layout/IconLabelDescriptionList"/>
    <dgm:cxn modelId="{BC225BE1-3B83-41C1-9DDB-27CF4A8C4A42}" type="presParOf" srcId="{D43E7EE5-BF33-43D7-AEB5-D2605A94BEDC}" destId="{6B2EB00E-BA68-4F89-86FB-29C13742E6DC}" srcOrd="2" destOrd="0" presId="urn:microsoft.com/office/officeart/2018/2/layout/IconLabelDescriptionList"/>
    <dgm:cxn modelId="{62929145-4F28-40CE-AA81-D20AFF6F0D46}" type="presParOf" srcId="{D43E7EE5-BF33-43D7-AEB5-D2605A94BEDC}" destId="{CB779577-3999-486E-B4D6-0C145B68299A}" srcOrd="3" destOrd="0" presId="urn:microsoft.com/office/officeart/2018/2/layout/IconLabelDescriptionList"/>
    <dgm:cxn modelId="{872E2752-C268-4B7A-9A87-D711D9D84996}" type="presParOf" srcId="{D43E7EE5-BF33-43D7-AEB5-D2605A94BEDC}" destId="{E3F07EB6-FE43-4E1A-9715-7395B8C8E07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CC908B-2ABF-4AA8-85DC-EAABDD445878}" type="doc">
      <dgm:prSet loTypeId="urn:microsoft.com/office/officeart/2005/8/layout/process4" loCatId="process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65DCFC5-080A-48EB-93A9-42E3EE4D60EA}">
      <dgm:prSet/>
      <dgm:spPr/>
      <dgm:t>
        <a:bodyPr/>
        <a:lstStyle/>
        <a:p>
          <a:r>
            <a:rPr lang="en-US" b="1"/>
            <a:t>Remember our trip to the “morgue of the flesh” and the most gruesome members of our sin nature?</a:t>
          </a:r>
          <a:endParaRPr lang="en-US"/>
        </a:p>
      </dgm:t>
    </dgm:pt>
    <dgm:pt modelId="{59B42B61-94C8-42F5-9121-C2B02ABDC9C3}" type="parTrans" cxnId="{471D442E-D78B-4738-AFF0-9DC60326CF11}">
      <dgm:prSet/>
      <dgm:spPr/>
      <dgm:t>
        <a:bodyPr/>
        <a:lstStyle/>
        <a:p>
          <a:endParaRPr lang="en-US"/>
        </a:p>
      </dgm:t>
    </dgm:pt>
    <dgm:pt modelId="{5D192870-0BA2-4358-B34C-322D8D00FF46}" type="sibTrans" cxnId="{471D442E-D78B-4738-AFF0-9DC60326CF11}">
      <dgm:prSet/>
      <dgm:spPr/>
      <dgm:t>
        <a:bodyPr/>
        <a:lstStyle/>
        <a:p>
          <a:endParaRPr lang="en-US"/>
        </a:p>
      </dgm:t>
    </dgm:pt>
    <dgm:pt modelId="{FC7C1AD7-B386-48FB-A025-E72E660B53B0}">
      <dgm:prSet/>
      <dgm:spPr/>
      <dgm:t>
        <a:bodyPr/>
        <a:lstStyle/>
        <a:p>
          <a:r>
            <a:rPr lang="en-US" b="1"/>
            <a:t>Adultery</a:t>
          </a:r>
          <a:endParaRPr lang="en-US"/>
        </a:p>
      </dgm:t>
    </dgm:pt>
    <dgm:pt modelId="{0F26CCDA-4DAD-49F4-AAE7-F599E013A321}" type="parTrans" cxnId="{9125012D-D50B-4046-B249-E9E6539068BB}">
      <dgm:prSet/>
      <dgm:spPr/>
      <dgm:t>
        <a:bodyPr/>
        <a:lstStyle/>
        <a:p>
          <a:endParaRPr lang="en-US"/>
        </a:p>
      </dgm:t>
    </dgm:pt>
    <dgm:pt modelId="{0945D7CF-E18A-466B-90FF-7A2160C5A2AD}" type="sibTrans" cxnId="{9125012D-D50B-4046-B249-E9E6539068BB}">
      <dgm:prSet/>
      <dgm:spPr/>
      <dgm:t>
        <a:bodyPr/>
        <a:lstStyle/>
        <a:p>
          <a:endParaRPr lang="en-US"/>
        </a:p>
      </dgm:t>
    </dgm:pt>
    <dgm:pt modelId="{5058E688-F01A-41F0-B040-9935B0D98917}">
      <dgm:prSet/>
      <dgm:spPr/>
      <dgm:t>
        <a:bodyPr/>
        <a:lstStyle/>
        <a:p>
          <a:r>
            <a:rPr lang="en-US" b="1"/>
            <a:t>Fornication</a:t>
          </a:r>
          <a:endParaRPr lang="en-US"/>
        </a:p>
      </dgm:t>
    </dgm:pt>
    <dgm:pt modelId="{BA9CDE93-C1BB-45CD-8990-7E395E24D60E}" type="parTrans" cxnId="{7A36BED5-DCCD-4C89-AEEE-363622692DDA}">
      <dgm:prSet/>
      <dgm:spPr/>
      <dgm:t>
        <a:bodyPr/>
        <a:lstStyle/>
        <a:p>
          <a:endParaRPr lang="en-US"/>
        </a:p>
      </dgm:t>
    </dgm:pt>
    <dgm:pt modelId="{B55563D7-7789-47F6-8875-DB36E5698F86}" type="sibTrans" cxnId="{7A36BED5-DCCD-4C89-AEEE-363622692DDA}">
      <dgm:prSet/>
      <dgm:spPr/>
      <dgm:t>
        <a:bodyPr/>
        <a:lstStyle/>
        <a:p>
          <a:endParaRPr lang="en-US"/>
        </a:p>
      </dgm:t>
    </dgm:pt>
    <dgm:pt modelId="{17F2EE68-E731-4FA0-9FA9-39A45BD982BE}">
      <dgm:prSet/>
      <dgm:spPr/>
      <dgm:t>
        <a:bodyPr/>
        <a:lstStyle/>
        <a:p>
          <a:r>
            <a:rPr lang="en-US" b="1"/>
            <a:t>Uncleanness</a:t>
          </a:r>
          <a:endParaRPr lang="en-US"/>
        </a:p>
      </dgm:t>
    </dgm:pt>
    <dgm:pt modelId="{6DDC89AE-17BB-4BD0-B4F3-D2FE731D96CD}" type="parTrans" cxnId="{D87E625E-CFCD-4AA9-BB26-D946BF7BFBCC}">
      <dgm:prSet/>
      <dgm:spPr/>
      <dgm:t>
        <a:bodyPr/>
        <a:lstStyle/>
        <a:p>
          <a:endParaRPr lang="en-US"/>
        </a:p>
      </dgm:t>
    </dgm:pt>
    <dgm:pt modelId="{A6054371-B005-461D-9BDD-670DC7A53F2A}" type="sibTrans" cxnId="{D87E625E-CFCD-4AA9-BB26-D946BF7BFBCC}">
      <dgm:prSet/>
      <dgm:spPr/>
      <dgm:t>
        <a:bodyPr/>
        <a:lstStyle/>
        <a:p>
          <a:endParaRPr lang="en-US"/>
        </a:p>
      </dgm:t>
    </dgm:pt>
    <dgm:pt modelId="{54CBE7C3-9603-4B11-B33F-47C3521AF3BF}">
      <dgm:prSet/>
      <dgm:spPr/>
      <dgm:t>
        <a:bodyPr/>
        <a:lstStyle/>
        <a:p>
          <a:r>
            <a:rPr lang="en-US" b="1"/>
            <a:t>Lasciviousness </a:t>
          </a:r>
          <a:endParaRPr lang="en-US"/>
        </a:p>
      </dgm:t>
    </dgm:pt>
    <dgm:pt modelId="{70F10760-DD2B-46E1-9874-72FD2CD8CE8B}" type="parTrans" cxnId="{D5ECC8B6-6BB7-4156-BBE3-9B5DB570A2B0}">
      <dgm:prSet/>
      <dgm:spPr/>
      <dgm:t>
        <a:bodyPr/>
        <a:lstStyle/>
        <a:p>
          <a:endParaRPr lang="en-US"/>
        </a:p>
      </dgm:t>
    </dgm:pt>
    <dgm:pt modelId="{AFCCC7EA-0CC1-43A1-8B90-3061D07B53B8}" type="sibTrans" cxnId="{D5ECC8B6-6BB7-4156-BBE3-9B5DB570A2B0}">
      <dgm:prSet/>
      <dgm:spPr/>
      <dgm:t>
        <a:bodyPr/>
        <a:lstStyle/>
        <a:p>
          <a:endParaRPr lang="en-US"/>
        </a:p>
      </dgm:t>
    </dgm:pt>
    <dgm:pt modelId="{B672DC15-0366-4238-9ED2-30903A8D2CEF}">
      <dgm:prSet/>
      <dgm:spPr/>
      <dgm:t>
        <a:bodyPr/>
        <a:lstStyle/>
        <a:p>
          <a:r>
            <a:rPr lang="en-US" b="1"/>
            <a:t>Outrageous, lewd behavior</a:t>
          </a:r>
          <a:endParaRPr lang="en-US"/>
        </a:p>
      </dgm:t>
    </dgm:pt>
    <dgm:pt modelId="{520DBDC2-6BA7-45D9-BD56-07BB701F27AC}" type="parTrans" cxnId="{7F978514-A6D1-4160-A234-29798FB6C577}">
      <dgm:prSet/>
      <dgm:spPr/>
      <dgm:t>
        <a:bodyPr/>
        <a:lstStyle/>
        <a:p>
          <a:endParaRPr lang="en-US"/>
        </a:p>
      </dgm:t>
    </dgm:pt>
    <dgm:pt modelId="{E6941A5F-776F-48C8-86CB-E3A9555E39F3}" type="sibTrans" cxnId="{7F978514-A6D1-4160-A234-29798FB6C577}">
      <dgm:prSet/>
      <dgm:spPr/>
      <dgm:t>
        <a:bodyPr/>
        <a:lstStyle/>
        <a:p>
          <a:endParaRPr lang="en-US"/>
        </a:p>
      </dgm:t>
    </dgm:pt>
    <dgm:pt modelId="{0BA94F1A-7DAA-4435-836E-637F4212FB6D}">
      <dgm:prSet/>
      <dgm:spPr/>
      <dgm:t>
        <a:bodyPr/>
        <a:lstStyle/>
        <a:p>
          <a:r>
            <a:rPr lang="en-US" b="1" dirty="0"/>
            <a:t>This morning we are back at the “morgue” to identify 2 of 4 lusts from our sin nature that we could call “religious work-lusts”</a:t>
          </a:r>
          <a:endParaRPr lang="en-US" dirty="0"/>
        </a:p>
      </dgm:t>
    </dgm:pt>
    <dgm:pt modelId="{8EE7F54D-BCC9-4FE8-9829-377092518838}" type="parTrans" cxnId="{F647D601-837D-4401-A849-EE492308A742}">
      <dgm:prSet/>
      <dgm:spPr/>
      <dgm:t>
        <a:bodyPr/>
        <a:lstStyle/>
        <a:p>
          <a:endParaRPr lang="en-US"/>
        </a:p>
      </dgm:t>
    </dgm:pt>
    <dgm:pt modelId="{AA3ABE79-A0C4-498B-9518-ECF6DB81F46C}" type="sibTrans" cxnId="{F647D601-837D-4401-A849-EE492308A742}">
      <dgm:prSet/>
      <dgm:spPr/>
      <dgm:t>
        <a:bodyPr/>
        <a:lstStyle/>
        <a:p>
          <a:endParaRPr lang="en-US"/>
        </a:p>
      </dgm:t>
    </dgm:pt>
    <dgm:pt modelId="{C6FDF50E-64E5-41F3-9776-CF835A82AA50}" type="pres">
      <dgm:prSet presAssocID="{C9CC908B-2ABF-4AA8-85DC-EAABDD445878}" presName="Name0" presStyleCnt="0">
        <dgm:presLayoutVars>
          <dgm:dir/>
          <dgm:animLvl val="lvl"/>
          <dgm:resizeHandles val="exact"/>
        </dgm:presLayoutVars>
      </dgm:prSet>
      <dgm:spPr/>
    </dgm:pt>
    <dgm:pt modelId="{27F44523-6FC4-4ACB-8FCF-DE64575A608B}" type="pres">
      <dgm:prSet presAssocID="{0BA94F1A-7DAA-4435-836E-637F4212FB6D}" presName="boxAndChildren" presStyleCnt="0"/>
      <dgm:spPr/>
    </dgm:pt>
    <dgm:pt modelId="{573A1C06-2608-4667-ACF7-71FD28E659AA}" type="pres">
      <dgm:prSet presAssocID="{0BA94F1A-7DAA-4435-836E-637F4212FB6D}" presName="parentTextBox" presStyleLbl="node1" presStyleIdx="0" presStyleCnt="2"/>
      <dgm:spPr/>
    </dgm:pt>
    <dgm:pt modelId="{C5FDA16D-6C2F-4FB7-B8D0-F2494B269FC2}" type="pres">
      <dgm:prSet presAssocID="{5D192870-0BA2-4358-B34C-322D8D00FF46}" presName="sp" presStyleCnt="0"/>
      <dgm:spPr/>
    </dgm:pt>
    <dgm:pt modelId="{8705B92D-D3FB-430E-82FD-91F839EC402B}" type="pres">
      <dgm:prSet presAssocID="{365DCFC5-080A-48EB-93A9-42E3EE4D60EA}" presName="arrowAndChildren" presStyleCnt="0"/>
      <dgm:spPr/>
    </dgm:pt>
    <dgm:pt modelId="{DC1CC43B-E2F0-43DA-AF44-BBF3980730A9}" type="pres">
      <dgm:prSet presAssocID="{365DCFC5-080A-48EB-93A9-42E3EE4D60EA}" presName="parentTextArrow" presStyleLbl="node1" presStyleIdx="0" presStyleCnt="2"/>
      <dgm:spPr/>
    </dgm:pt>
    <dgm:pt modelId="{9A96F304-36D6-4324-985C-3CEED35576FB}" type="pres">
      <dgm:prSet presAssocID="{365DCFC5-080A-48EB-93A9-42E3EE4D60EA}" presName="arrow" presStyleLbl="node1" presStyleIdx="1" presStyleCnt="2"/>
      <dgm:spPr/>
    </dgm:pt>
    <dgm:pt modelId="{495CFFDC-DF4F-4340-98AC-2F180118BFEB}" type="pres">
      <dgm:prSet presAssocID="{365DCFC5-080A-48EB-93A9-42E3EE4D60EA}" presName="descendantArrow" presStyleCnt="0"/>
      <dgm:spPr/>
    </dgm:pt>
    <dgm:pt modelId="{B8C85247-A71F-47F5-AA6B-4E90EADFA3BA}" type="pres">
      <dgm:prSet presAssocID="{FC7C1AD7-B386-48FB-A025-E72E660B53B0}" presName="childTextArrow" presStyleLbl="fgAccFollowNode1" presStyleIdx="0" presStyleCnt="4">
        <dgm:presLayoutVars>
          <dgm:bulletEnabled val="1"/>
        </dgm:presLayoutVars>
      </dgm:prSet>
      <dgm:spPr/>
    </dgm:pt>
    <dgm:pt modelId="{C74843E7-BEC0-48D6-8485-FD0E7E35DC97}" type="pres">
      <dgm:prSet presAssocID="{5058E688-F01A-41F0-B040-9935B0D98917}" presName="childTextArrow" presStyleLbl="fgAccFollowNode1" presStyleIdx="1" presStyleCnt="4">
        <dgm:presLayoutVars>
          <dgm:bulletEnabled val="1"/>
        </dgm:presLayoutVars>
      </dgm:prSet>
      <dgm:spPr/>
    </dgm:pt>
    <dgm:pt modelId="{337F0635-DEEA-44FD-87DE-F456B2D3E824}" type="pres">
      <dgm:prSet presAssocID="{17F2EE68-E731-4FA0-9FA9-39A45BD982BE}" presName="childTextArrow" presStyleLbl="fgAccFollowNode1" presStyleIdx="2" presStyleCnt="4">
        <dgm:presLayoutVars>
          <dgm:bulletEnabled val="1"/>
        </dgm:presLayoutVars>
      </dgm:prSet>
      <dgm:spPr/>
    </dgm:pt>
    <dgm:pt modelId="{2DD02956-874C-4EB9-9879-C51ED7365CF1}" type="pres">
      <dgm:prSet presAssocID="{54CBE7C3-9603-4B11-B33F-47C3521AF3BF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F647D601-837D-4401-A849-EE492308A742}" srcId="{C9CC908B-2ABF-4AA8-85DC-EAABDD445878}" destId="{0BA94F1A-7DAA-4435-836E-637F4212FB6D}" srcOrd="1" destOrd="0" parTransId="{8EE7F54D-BCC9-4FE8-9829-377092518838}" sibTransId="{AA3ABE79-A0C4-498B-9518-ECF6DB81F46C}"/>
    <dgm:cxn modelId="{7F978514-A6D1-4160-A234-29798FB6C577}" srcId="{54CBE7C3-9603-4B11-B33F-47C3521AF3BF}" destId="{B672DC15-0366-4238-9ED2-30903A8D2CEF}" srcOrd="0" destOrd="0" parTransId="{520DBDC2-6BA7-45D9-BD56-07BB701F27AC}" sibTransId="{E6941A5F-776F-48C8-86CB-E3A9555E39F3}"/>
    <dgm:cxn modelId="{D90E7621-4E82-4B13-BDD4-887E33FB0450}" type="presOf" srcId="{B672DC15-0366-4238-9ED2-30903A8D2CEF}" destId="{2DD02956-874C-4EB9-9879-C51ED7365CF1}" srcOrd="0" destOrd="1" presId="urn:microsoft.com/office/officeart/2005/8/layout/process4"/>
    <dgm:cxn modelId="{86C1CC28-73BD-4153-98B8-2DF3FA03B9A0}" type="presOf" srcId="{365DCFC5-080A-48EB-93A9-42E3EE4D60EA}" destId="{9A96F304-36D6-4324-985C-3CEED35576FB}" srcOrd="1" destOrd="0" presId="urn:microsoft.com/office/officeart/2005/8/layout/process4"/>
    <dgm:cxn modelId="{4333F528-4A93-4AFC-8F44-4DC04E84FDE0}" type="presOf" srcId="{FC7C1AD7-B386-48FB-A025-E72E660B53B0}" destId="{B8C85247-A71F-47F5-AA6B-4E90EADFA3BA}" srcOrd="0" destOrd="0" presId="urn:microsoft.com/office/officeart/2005/8/layout/process4"/>
    <dgm:cxn modelId="{9125012D-D50B-4046-B249-E9E6539068BB}" srcId="{365DCFC5-080A-48EB-93A9-42E3EE4D60EA}" destId="{FC7C1AD7-B386-48FB-A025-E72E660B53B0}" srcOrd="0" destOrd="0" parTransId="{0F26CCDA-4DAD-49F4-AAE7-F599E013A321}" sibTransId="{0945D7CF-E18A-466B-90FF-7A2160C5A2AD}"/>
    <dgm:cxn modelId="{471D442E-D78B-4738-AFF0-9DC60326CF11}" srcId="{C9CC908B-2ABF-4AA8-85DC-EAABDD445878}" destId="{365DCFC5-080A-48EB-93A9-42E3EE4D60EA}" srcOrd="0" destOrd="0" parTransId="{59B42B61-94C8-42F5-9121-C2B02ABDC9C3}" sibTransId="{5D192870-0BA2-4358-B34C-322D8D00FF46}"/>
    <dgm:cxn modelId="{D87E625E-CFCD-4AA9-BB26-D946BF7BFBCC}" srcId="{365DCFC5-080A-48EB-93A9-42E3EE4D60EA}" destId="{17F2EE68-E731-4FA0-9FA9-39A45BD982BE}" srcOrd="2" destOrd="0" parTransId="{6DDC89AE-17BB-4BD0-B4F3-D2FE731D96CD}" sibTransId="{A6054371-B005-461D-9BDD-670DC7A53F2A}"/>
    <dgm:cxn modelId="{11C13554-FDED-4833-AEBD-78336ABF1F78}" type="presOf" srcId="{365DCFC5-080A-48EB-93A9-42E3EE4D60EA}" destId="{DC1CC43B-E2F0-43DA-AF44-BBF3980730A9}" srcOrd="0" destOrd="0" presId="urn:microsoft.com/office/officeart/2005/8/layout/process4"/>
    <dgm:cxn modelId="{6B1A3755-9F2F-4D7B-B2B8-5062125EC3D2}" type="presOf" srcId="{17F2EE68-E731-4FA0-9FA9-39A45BD982BE}" destId="{337F0635-DEEA-44FD-87DE-F456B2D3E824}" srcOrd="0" destOrd="0" presId="urn:microsoft.com/office/officeart/2005/8/layout/process4"/>
    <dgm:cxn modelId="{E750EE7B-6AA6-4A4B-9CF6-11177697ABD4}" type="presOf" srcId="{54CBE7C3-9603-4B11-B33F-47C3521AF3BF}" destId="{2DD02956-874C-4EB9-9879-C51ED7365CF1}" srcOrd="0" destOrd="0" presId="urn:microsoft.com/office/officeart/2005/8/layout/process4"/>
    <dgm:cxn modelId="{04D6229B-8043-4716-AE90-73841C6E7052}" type="presOf" srcId="{5058E688-F01A-41F0-B040-9935B0D98917}" destId="{C74843E7-BEC0-48D6-8485-FD0E7E35DC97}" srcOrd="0" destOrd="0" presId="urn:microsoft.com/office/officeart/2005/8/layout/process4"/>
    <dgm:cxn modelId="{D5ECC8B6-6BB7-4156-BBE3-9B5DB570A2B0}" srcId="{365DCFC5-080A-48EB-93A9-42E3EE4D60EA}" destId="{54CBE7C3-9603-4B11-B33F-47C3521AF3BF}" srcOrd="3" destOrd="0" parTransId="{70F10760-DD2B-46E1-9874-72FD2CD8CE8B}" sibTransId="{AFCCC7EA-0CC1-43A1-8B90-3061D07B53B8}"/>
    <dgm:cxn modelId="{ACCEB6D1-3352-4E6A-BFBC-4CBB262C3B61}" type="presOf" srcId="{0BA94F1A-7DAA-4435-836E-637F4212FB6D}" destId="{573A1C06-2608-4667-ACF7-71FD28E659AA}" srcOrd="0" destOrd="0" presId="urn:microsoft.com/office/officeart/2005/8/layout/process4"/>
    <dgm:cxn modelId="{7A36BED5-DCCD-4C89-AEEE-363622692DDA}" srcId="{365DCFC5-080A-48EB-93A9-42E3EE4D60EA}" destId="{5058E688-F01A-41F0-B040-9935B0D98917}" srcOrd="1" destOrd="0" parTransId="{BA9CDE93-C1BB-45CD-8990-7E395E24D60E}" sibTransId="{B55563D7-7789-47F6-8875-DB36E5698F86}"/>
    <dgm:cxn modelId="{D72874F1-A92D-4F0B-B70D-C4BDC31202E1}" type="presOf" srcId="{C9CC908B-2ABF-4AA8-85DC-EAABDD445878}" destId="{C6FDF50E-64E5-41F3-9776-CF835A82AA50}" srcOrd="0" destOrd="0" presId="urn:microsoft.com/office/officeart/2005/8/layout/process4"/>
    <dgm:cxn modelId="{B9B799D1-E5B5-4A9A-A5B8-5702EF821ED7}" type="presParOf" srcId="{C6FDF50E-64E5-41F3-9776-CF835A82AA50}" destId="{27F44523-6FC4-4ACB-8FCF-DE64575A608B}" srcOrd="0" destOrd="0" presId="urn:microsoft.com/office/officeart/2005/8/layout/process4"/>
    <dgm:cxn modelId="{ED26811F-B4B5-4426-9BB4-48A6B1B4FAFB}" type="presParOf" srcId="{27F44523-6FC4-4ACB-8FCF-DE64575A608B}" destId="{573A1C06-2608-4667-ACF7-71FD28E659AA}" srcOrd="0" destOrd="0" presId="urn:microsoft.com/office/officeart/2005/8/layout/process4"/>
    <dgm:cxn modelId="{FE17C85A-278B-480D-A27A-F3C476F95AE2}" type="presParOf" srcId="{C6FDF50E-64E5-41F3-9776-CF835A82AA50}" destId="{C5FDA16D-6C2F-4FB7-B8D0-F2494B269FC2}" srcOrd="1" destOrd="0" presId="urn:microsoft.com/office/officeart/2005/8/layout/process4"/>
    <dgm:cxn modelId="{CF6EB588-2687-4EEF-8DD3-8209AE9E3E74}" type="presParOf" srcId="{C6FDF50E-64E5-41F3-9776-CF835A82AA50}" destId="{8705B92D-D3FB-430E-82FD-91F839EC402B}" srcOrd="2" destOrd="0" presId="urn:microsoft.com/office/officeart/2005/8/layout/process4"/>
    <dgm:cxn modelId="{FE77CAF4-3B4A-4958-A58B-B09A62C78084}" type="presParOf" srcId="{8705B92D-D3FB-430E-82FD-91F839EC402B}" destId="{DC1CC43B-E2F0-43DA-AF44-BBF3980730A9}" srcOrd="0" destOrd="0" presId="urn:microsoft.com/office/officeart/2005/8/layout/process4"/>
    <dgm:cxn modelId="{470B18DB-EC9A-47D6-9907-74817918BBFB}" type="presParOf" srcId="{8705B92D-D3FB-430E-82FD-91F839EC402B}" destId="{9A96F304-36D6-4324-985C-3CEED35576FB}" srcOrd="1" destOrd="0" presId="urn:microsoft.com/office/officeart/2005/8/layout/process4"/>
    <dgm:cxn modelId="{6B5FB6EF-CE6D-4865-8CA7-4DDA18663DB1}" type="presParOf" srcId="{8705B92D-D3FB-430E-82FD-91F839EC402B}" destId="{495CFFDC-DF4F-4340-98AC-2F180118BFEB}" srcOrd="2" destOrd="0" presId="urn:microsoft.com/office/officeart/2005/8/layout/process4"/>
    <dgm:cxn modelId="{37173607-DD1C-4D4A-9803-72EFD959C9A2}" type="presParOf" srcId="{495CFFDC-DF4F-4340-98AC-2F180118BFEB}" destId="{B8C85247-A71F-47F5-AA6B-4E90EADFA3BA}" srcOrd="0" destOrd="0" presId="urn:microsoft.com/office/officeart/2005/8/layout/process4"/>
    <dgm:cxn modelId="{1A8B0140-FFF9-4E7B-A73D-BF4685C4B696}" type="presParOf" srcId="{495CFFDC-DF4F-4340-98AC-2F180118BFEB}" destId="{C74843E7-BEC0-48D6-8485-FD0E7E35DC97}" srcOrd="1" destOrd="0" presId="urn:microsoft.com/office/officeart/2005/8/layout/process4"/>
    <dgm:cxn modelId="{13688CBD-14BD-4B6F-B2BF-313EDD622064}" type="presParOf" srcId="{495CFFDC-DF4F-4340-98AC-2F180118BFEB}" destId="{337F0635-DEEA-44FD-87DE-F456B2D3E824}" srcOrd="2" destOrd="0" presId="urn:microsoft.com/office/officeart/2005/8/layout/process4"/>
    <dgm:cxn modelId="{67415C90-A30A-437E-8631-CA57A76D3AFC}" type="presParOf" srcId="{495CFFDC-DF4F-4340-98AC-2F180118BFEB}" destId="{2DD02956-874C-4EB9-9879-C51ED7365CF1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7241E5-942F-47E9-926F-3C66B7455805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BA28A7F-5197-404A-B012-854AA7061AAB}">
      <dgm:prSet/>
      <dgm:spPr/>
      <dgm:t>
        <a:bodyPr/>
        <a:lstStyle/>
        <a:p>
          <a:r>
            <a:rPr lang="en-US" b="1"/>
            <a:t>Common Christian idols</a:t>
          </a:r>
          <a:endParaRPr lang="en-US"/>
        </a:p>
      </dgm:t>
    </dgm:pt>
    <dgm:pt modelId="{E1EFD34D-C459-4CC1-8D26-48376F178086}" type="parTrans" cxnId="{6849C33F-57DE-45AB-8EB2-803AB859FE8B}">
      <dgm:prSet/>
      <dgm:spPr/>
      <dgm:t>
        <a:bodyPr/>
        <a:lstStyle/>
        <a:p>
          <a:endParaRPr lang="en-US"/>
        </a:p>
      </dgm:t>
    </dgm:pt>
    <dgm:pt modelId="{8670B61D-6DB9-4B86-9B53-F0E6756BDAC5}" type="sibTrans" cxnId="{6849C33F-57DE-45AB-8EB2-803AB859FE8B}">
      <dgm:prSet/>
      <dgm:spPr/>
      <dgm:t>
        <a:bodyPr/>
        <a:lstStyle/>
        <a:p>
          <a:endParaRPr lang="en-US"/>
        </a:p>
      </dgm:t>
    </dgm:pt>
    <dgm:pt modelId="{8767FF80-4C79-4E6A-9AD8-76966CBF4D40}">
      <dgm:prSet/>
      <dgm:spPr/>
      <dgm:t>
        <a:bodyPr/>
        <a:lstStyle/>
        <a:p>
          <a:r>
            <a:rPr lang="en-US" b="1" dirty="0"/>
            <a:t>Covetousness (literally “grasping”); greed</a:t>
          </a:r>
          <a:endParaRPr lang="en-US" dirty="0"/>
        </a:p>
      </dgm:t>
    </dgm:pt>
    <dgm:pt modelId="{5D3F7735-2EA0-4C0B-9C28-D9B0E5F09222}" type="parTrans" cxnId="{A88067B4-9597-49D0-8A10-7970B02CD997}">
      <dgm:prSet/>
      <dgm:spPr/>
      <dgm:t>
        <a:bodyPr/>
        <a:lstStyle/>
        <a:p>
          <a:endParaRPr lang="en-US"/>
        </a:p>
      </dgm:t>
    </dgm:pt>
    <dgm:pt modelId="{E83DB867-D333-4D06-9261-8B7AACC9E3E5}" type="sibTrans" cxnId="{A88067B4-9597-49D0-8A10-7970B02CD997}">
      <dgm:prSet/>
      <dgm:spPr/>
      <dgm:t>
        <a:bodyPr/>
        <a:lstStyle/>
        <a:p>
          <a:endParaRPr lang="en-US"/>
        </a:p>
      </dgm:t>
    </dgm:pt>
    <dgm:pt modelId="{D6AD7833-20F6-4138-B722-956AEC1F1257}">
      <dgm:prSet/>
      <dgm:spPr/>
      <dgm:t>
        <a:bodyPr/>
        <a:lstStyle/>
        <a:p>
          <a:r>
            <a:rPr lang="en-US" b="1"/>
            <a:t>Home, career, possessions</a:t>
          </a:r>
          <a:endParaRPr lang="en-US"/>
        </a:p>
      </dgm:t>
    </dgm:pt>
    <dgm:pt modelId="{44E70437-7C5F-43C4-A629-6823F62D8C6A}" type="parTrans" cxnId="{30DBC54F-ED6E-484E-A47C-29EF9086D315}">
      <dgm:prSet/>
      <dgm:spPr/>
      <dgm:t>
        <a:bodyPr/>
        <a:lstStyle/>
        <a:p>
          <a:endParaRPr lang="en-US"/>
        </a:p>
      </dgm:t>
    </dgm:pt>
    <dgm:pt modelId="{79FD97E1-C805-4A93-9F85-C5D3DACA9081}" type="sibTrans" cxnId="{30DBC54F-ED6E-484E-A47C-29EF9086D315}">
      <dgm:prSet/>
      <dgm:spPr/>
      <dgm:t>
        <a:bodyPr/>
        <a:lstStyle/>
        <a:p>
          <a:endParaRPr lang="en-US"/>
        </a:p>
      </dgm:t>
    </dgm:pt>
    <dgm:pt modelId="{18E2A899-45CE-4C7D-BA73-6BA07EC950E9}">
      <dgm:prSet/>
      <dgm:spPr/>
      <dgm:t>
        <a:bodyPr/>
        <a:lstStyle/>
        <a:p>
          <a:r>
            <a:rPr lang="en-US" b="1"/>
            <a:t>Col 3:5, cf Eph 5:5</a:t>
          </a:r>
          <a:endParaRPr lang="en-US"/>
        </a:p>
      </dgm:t>
    </dgm:pt>
    <dgm:pt modelId="{01A7E2B7-DCB7-4D3D-8D69-D22FC93E87E1}" type="parTrans" cxnId="{8F71F658-DB35-4ABA-A912-5D937C694A8A}">
      <dgm:prSet/>
      <dgm:spPr/>
      <dgm:t>
        <a:bodyPr/>
        <a:lstStyle/>
        <a:p>
          <a:endParaRPr lang="en-US"/>
        </a:p>
      </dgm:t>
    </dgm:pt>
    <dgm:pt modelId="{8469EBC7-3549-47B4-9CD1-082CB6314092}" type="sibTrans" cxnId="{8F71F658-DB35-4ABA-A912-5D937C694A8A}">
      <dgm:prSet/>
      <dgm:spPr/>
      <dgm:t>
        <a:bodyPr/>
        <a:lstStyle/>
        <a:p>
          <a:endParaRPr lang="en-US"/>
        </a:p>
      </dgm:t>
    </dgm:pt>
    <dgm:pt modelId="{79F42D3C-6296-4E79-AF52-89B8932D65CB}">
      <dgm:prSet/>
      <dgm:spPr/>
      <dgm:t>
        <a:bodyPr/>
        <a:lstStyle/>
        <a:p>
          <a:r>
            <a:rPr lang="en-US" b="1"/>
            <a:t>Persons (family, friends, etc.) Matt 10:37</a:t>
          </a:r>
          <a:endParaRPr lang="en-US"/>
        </a:p>
      </dgm:t>
    </dgm:pt>
    <dgm:pt modelId="{17C8E53D-5C97-4736-AAD6-B95538194D3A}" type="parTrans" cxnId="{2FBDA71C-A508-4635-A35B-BBDFA83415A9}">
      <dgm:prSet/>
      <dgm:spPr/>
      <dgm:t>
        <a:bodyPr/>
        <a:lstStyle/>
        <a:p>
          <a:endParaRPr lang="en-US"/>
        </a:p>
      </dgm:t>
    </dgm:pt>
    <dgm:pt modelId="{A12FD16F-8821-4AE9-809C-7BB354D57C09}" type="sibTrans" cxnId="{2FBDA71C-A508-4635-A35B-BBDFA83415A9}">
      <dgm:prSet/>
      <dgm:spPr/>
      <dgm:t>
        <a:bodyPr/>
        <a:lstStyle/>
        <a:p>
          <a:endParaRPr lang="en-US"/>
        </a:p>
      </dgm:t>
    </dgm:pt>
    <dgm:pt modelId="{6197137B-B91E-40F0-9F07-975D4E391914}">
      <dgm:prSet/>
      <dgm:spPr/>
      <dgm:t>
        <a:bodyPr/>
        <a:lstStyle/>
        <a:p>
          <a:r>
            <a:rPr lang="en-US" b="1"/>
            <a:t>The World System</a:t>
          </a:r>
          <a:endParaRPr lang="en-US"/>
        </a:p>
      </dgm:t>
    </dgm:pt>
    <dgm:pt modelId="{AA571321-210D-46D5-8E97-C9E6C6745DE4}" type="parTrans" cxnId="{2F934332-1A03-4236-BA6C-B36C29360732}">
      <dgm:prSet/>
      <dgm:spPr/>
      <dgm:t>
        <a:bodyPr/>
        <a:lstStyle/>
        <a:p>
          <a:endParaRPr lang="en-US"/>
        </a:p>
      </dgm:t>
    </dgm:pt>
    <dgm:pt modelId="{C8D3EB26-4F97-4623-B79B-47BB07328A32}" type="sibTrans" cxnId="{2F934332-1A03-4236-BA6C-B36C29360732}">
      <dgm:prSet/>
      <dgm:spPr/>
      <dgm:t>
        <a:bodyPr/>
        <a:lstStyle/>
        <a:p>
          <a:endParaRPr lang="en-US"/>
        </a:p>
      </dgm:t>
    </dgm:pt>
    <dgm:pt modelId="{BE97C7DF-0CF0-42A9-B7C6-965F8C5A8147}">
      <dgm:prSet/>
      <dgm:spPr/>
      <dgm:t>
        <a:bodyPr/>
        <a:lstStyle/>
        <a:p>
          <a:r>
            <a:rPr lang="en-US" b="1" u="sng"/>
            <a:t>determined </a:t>
          </a:r>
          <a:r>
            <a:rPr lang="en-US" b="1"/>
            <a:t>friendship to the world (James 4:4)</a:t>
          </a:r>
          <a:endParaRPr lang="en-US"/>
        </a:p>
      </dgm:t>
    </dgm:pt>
    <dgm:pt modelId="{9C73AA23-C876-4145-A2EE-020A9AAB1EEA}" type="parTrans" cxnId="{8BD1280E-BE92-47AC-9525-02294D96D856}">
      <dgm:prSet/>
      <dgm:spPr/>
      <dgm:t>
        <a:bodyPr/>
        <a:lstStyle/>
        <a:p>
          <a:endParaRPr lang="en-US"/>
        </a:p>
      </dgm:t>
    </dgm:pt>
    <dgm:pt modelId="{6CAB958C-2421-4F89-BF24-215FC517C846}" type="sibTrans" cxnId="{8BD1280E-BE92-47AC-9525-02294D96D856}">
      <dgm:prSet/>
      <dgm:spPr/>
      <dgm:t>
        <a:bodyPr/>
        <a:lstStyle/>
        <a:p>
          <a:endParaRPr lang="en-US"/>
        </a:p>
      </dgm:t>
    </dgm:pt>
    <dgm:pt modelId="{2A448791-FCAC-403D-981A-8FC1AA2C7B70}">
      <dgm:prSet/>
      <dgm:spPr/>
      <dgm:t>
        <a:bodyPr/>
        <a:lstStyle/>
        <a:p>
          <a:r>
            <a:rPr lang="en-US" b="1"/>
            <a:t>Misdirected agape love for the world (I Jn2;15)</a:t>
          </a:r>
          <a:endParaRPr lang="en-US"/>
        </a:p>
      </dgm:t>
    </dgm:pt>
    <dgm:pt modelId="{090F25D7-690A-4966-A636-7C3E92323D9F}" type="parTrans" cxnId="{0C019692-F9CC-40BF-9489-96C5F8D9C162}">
      <dgm:prSet/>
      <dgm:spPr/>
      <dgm:t>
        <a:bodyPr/>
        <a:lstStyle/>
        <a:p>
          <a:endParaRPr lang="en-US"/>
        </a:p>
      </dgm:t>
    </dgm:pt>
    <dgm:pt modelId="{4B3287FE-7B8E-403E-9D5D-3C851E0384F8}" type="sibTrans" cxnId="{0C019692-F9CC-40BF-9489-96C5F8D9C162}">
      <dgm:prSet/>
      <dgm:spPr/>
      <dgm:t>
        <a:bodyPr/>
        <a:lstStyle/>
        <a:p>
          <a:endParaRPr lang="en-US"/>
        </a:p>
      </dgm:t>
    </dgm:pt>
    <dgm:pt modelId="{B2334399-3483-4760-9405-47890CF9705C}">
      <dgm:prSet/>
      <dgm:spPr/>
      <dgm:t>
        <a:bodyPr/>
        <a:lstStyle/>
        <a:p>
          <a:r>
            <a:rPr lang="en-US" b="1"/>
            <a:t>Encouragement to believers concerning their possession</a:t>
          </a:r>
          <a:endParaRPr lang="en-US"/>
        </a:p>
      </dgm:t>
    </dgm:pt>
    <dgm:pt modelId="{FE5EE68A-32CF-4D8F-BA82-1B277A17FB32}" type="parTrans" cxnId="{707D85A6-31CC-4012-98C1-6A24072CB545}">
      <dgm:prSet/>
      <dgm:spPr/>
      <dgm:t>
        <a:bodyPr/>
        <a:lstStyle/>
        <a:p>
          <a:endParaRPr lang="en-US"/>
        </a:p>
      </dgm:t>
    </dgm:pt>
    <dgm:pt modelId="{C6E32B6F-31F0-463A-8E89-29A7895D49DA}" type="sibTrans" cxnId="{707D85A6-31CC-4012-98C1-6A24072CB545}">
      <dgm:prSet/>
      <dgm:spPr/>
      <dgm:t>
        <a:bodyPr/>
        <a:lstStyle/>
        <a:p>
          <a:endParaRPr lang="en-US"/>
        </a:p>
      </dgm:t>
    </dgm:pt>
    <dgm:pt modelId="{489FC950-481C-4903-AF8A-7F42327649C7}">
      <dgm:prSet/>
      <dgm:spPr/>
      <dgm:t>
        <a:bodyPr/>
        <a:lstStyle/>
        <a:p>
          <a:r>
            <a:rPr lang="en-US" b="1"/>
            <a:t>Be content (I Tim 6:8)</a:t>
          </a:r>
          <a:endParaRPr lang="en-US"/>
        </a:p>
      </dgm:t>
    </dgm:pt>
    <dgm:pt modelId="{ADBF7903-7538-4D1D-AF4D-909527C74F82}" type="parTrans" cxnId="{99766C2D-CB09-476D-A107-BEFFFC944EBA}">
      <dgm:prSet/>
      <dgm:spPr/>
      <dgm:t>
        <a:bodyPr/>
        <a:lstStyle/>
        <a:p>
          <a:endParaRPr lang="en-US"/>
        </a:p>
      </dgm:t>
    </dgm:pt>
    <dgm:pt modelId="{C1DA86DE-902C-4626-AE23-2F2BDB0EFFCE}" type="sibTrans" cxnId="{99766C2D-CB09-476D-A107-BEFFFC944EBA}">
      <dgm:prSet/>
      <dgm:spPr/>
      <dgm:t>
        <a:bodyPr/>
        <a:lstStyle/>
        <a:p>
          <a:endParaRPr lang="en-US"/>
        </a:p>
      </dgm:t>
    </dgm:pt>
    <dgm:pt modelId="{1DB7C3AD-0E23-4447-9D0E-36CD381E638D}">
      <dgm:prSet/>
      <dgm:spPr/>
      <dgm:t>
        <a:bodyPr/>
        <a:lstStyle/>
        <a:p>
          <a:r>
            <a:rPr lang="en-US" b="1"/>
            <a:t>More blessed to give than to receive (cf Lk 14:12-14)</a:t>
          </a:r>
          <a:endParaRPr lang="en-US"/>
        </a:p>
      </dgm:t>
    </dgm:pt>
    <dgm:pt modelId="{67919684-D604-435C-9E60-C197243F3E03}" type="parTrans" cxnId="{E8D10FA6-4CA0-4BFD-B40E-13AF8B21CBDC}">
      <dgm:prSet/>
      <dgm:spPr/>
      <dgm:t>
        <a:bodyPr/>
        <a:lstStyle/>
        <a:p>
          <a:endParaRPr lang="en-US"/>
        </a:p>
      </dgm:t>
    </dgm:pt>
    <dgm:pt modelId="{9E04A26A-0853-4B7F-B49C-52248B631282}" type="sibTrans" cxnId="{E8D10FA6-4CA0-4BFD-B40E-13AF8B21CBDC}">
      <dgm:prSet/>
      <dgm:spPr/>
      <dgm:t>
        <a:bodyPr/>
        <a:lstStyle/>
        <a:p>
          <a:endParaRPr lang="en-US"/>
        </a:p>
      </dgm:t>
    </dgm:pt>
    <dgm:pt modelId="{3F784BA3-CAA8-4166-8AB6-81E3C8C20E99}" type="pres">
      <dgm:prSet presAssocID="{567241E5-942F-47E9-926F-3C66B7455805}" presName="linear" presStyleCnt="0">
        <dgm:presLayoutVars>
          <dgm:animLvl val="lvl"/>
          <dgm:resizeHandles val="exact"/>
        </dgm:presLayoutVars>
      </dgm:prSet>
      <dgm:spPr/>
    </dgm:pt>
    <dgm:pt modelId="{97E90DDE-20D3-4441-A9D1-5168B4A12C86}" type="pres">
      <dgm:prSet presAssocID="{6BA28A7F-5197-404A-B012-854AA7061AA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D1F25C8-FF41-4E33-AB59-68D5BA3886FA}" type="pres">
      <dgm:prSet presAssocID="{6BA28A7F-5197-404A-B012-854AA7061AAB}" presName="childText" presStyleLbl="revTx" presStyleIdx="0" presStyleCnt="2">
        <dgm:presLayoutVars>
          <dgm:bulletEnabled val="1"/>
        </dgm:presLayoutVars>
      </dgm:prSet>
      <dgm:spPr/>
    </dgm:pt>
    <dgm:pt modelId="{05ECE0E2-89D9-4981-8414-D6B70FF4DE19}" type="pres">
      <dgm:prSet presAssocID="{B2334399-3483-4760-9405-47890CF9705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689C755-9510-409A-9586-8D83D656304E}" type="pres">
      <dgm:prSet presAssocID="{B2334399-3483-4760-9405-47890CF9705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BD1280E-BE92-47AC-9525-02294D96D856}" srcId="{6197137B-B91E-40F0-9F07-975D4E391914}" destId="{BE97C7DF-0CF0-42A9-B7C6-965F8C5A8147}" srcOrd="0" destOrd="0" parTransId="{9C73AA23-C876-4145-A2EE-020A9AAB1EEA}" sibTransId="{6CAB958C-2421-4F89-BF24-215FC517C846}"/>
    <dgm:cxn modelId="{2FBDA71C-A508-4635-A35B-BBDFA83415A9}" srcId="{8767FF80-4C79-4E6A-9AD8-76966CBF4D40}" destId="{79F42D3C-6296-4E79-AF52-89B8932D65CB}" srcOrd="1" destOrd="0" parTransId="{17C8E53D-5C97-4736-AAD6-B95538194D3A}" sibTransId="{A12FD16F-8821-4AE9-809C-7BB354D57C09}"/>
    <dgm:cxn modelId="{99766C2D-CB09-476D-A107-BEFFFC944EBA}" srcId="{B2334399-3483-4760-9405-47890CF9705C}" destId="{489FC950-481C-4903-AF8A-7F42327649C7}" srcOrd="0" destOrd="0" parTransId="{ADBF7903-7538-4D1D-AF4D-909527C74F82}" sibTransId="{C1DA86DE-902C-4626-AE23-2F2BDB0EFFCE}"/>
    <dgm:cxn modelId="{2F934332-1A03-4236-BA6C-B36C29360732}" srcId="{8767FF80-4C79-4E6A-9AD8-76966CBF4D40}" destId="{6197137B-B91E-40F0-9F07-975D4E391914}" srcOrd="2" destOrd="0" parTransId="{AA571321-210D-46D5-8E97-C9E6C6745DE4}" sibTransId="{C8D3EB26-4F97-4623-B79B-47BB07328A32}"/>
    <dgm:cxn modelId="{6849C33F-57DE-45AB-8EB2-803AB859FE8B}" srcId="{567241E5-942F-47E9-926F-3C66B7455805}" destId="{6BA28A7F-5197-404A-B012-854AA7061AAB}" srcOrd="0" destOrd="0" parTransId="{E1EFD34D-C459-4CC1-8D26-48376F178086}" sibTransId="{8670B61D-6DB9-4B86-9B53-F0E6756BDAC5}"/>
    <dgm:cxn modelId="{915BC55D-3D88-42D6-BB7A-7B6390A245A4}" type="presOf" srcId="{489FC950-481C-4903-AF8A-7F42327649C7}" destId="{9689C755-9510-409A-9586-8D83D656304E}" srcOrd="0" destOrd="0" presId="urn:microsoft.com/office/officeart/2005/8/layout/vList2"/>
    <dgm:cxn modelId="{A5632564-6020-4919-8156-1FEE90A496B8}" type="presOf" srcId="{6197137B-B91E-40F0-9F07-975D4E391914}" destId="{CD1F25C8-FF41-4E33-AB59-68D5BA3886FA}" srcOrd="0" destOrd="4" presId="urn:microsoft.com/office/officeart/2005/8/layout/vList2"/>
    <dgm:cxn modelId="{27EFA24C-FF7E-42E8-88D2-06D7C4DF6C6A}" type="presOf" srcId="{6BA28A7F-5197-404A-B012-854AA7061AAB}" destId="{97E90DDE-20D3-4441-A9D1-5168B4A12C86}" srcOrd="0" destOrd="0" presId="urn:microsoft.com/office/officeart/2005/8/layout/vList2"/>
    <dgm:cxn modelId="{30DBC54F-ED6E-484E-A47C-29EF9086D315}" srcId="{8767FF80-4C79-4E6A-9AD8-76966CBF4D40}" destId="{D6AD7833-20F6-4138-B722-956AEC1F1257}" srcOrd="0" destOrd="0" parTransId="{44E70437-7C5F-43C4-A629-6823F62D8C6A}" sibTransId="{79FD97E1-C805-4A93-9F85-C5D3DACA9081}"/>
    <dgm:cxn modelId="{77296E54-BF07-4126-810B-8A0A1CD0F593}" type="presOf" srcId="{567241E5-942F-47E9-926F-3C66B7455805}" destId="{3F784BA3-CAA8-4166-8AB6-81E3C8C20E99}" srcOrd="0" destOrd="0" presId="urn:microsoft.com/office/officeart/2005/8/layout/vList2"/>
    <dgm:cxn modelId="{8F71F658-DB35-4ABA-A912-5D937C694A8A}" srcId="{D6AD7833-20F6-4138-B722-956AEC1F1257}" destId="{18E2A899-45CE-4C7D-BA73-6BA07EC950E9}" srcOrd="0" destOrd="0" parTransId="{01A7E2B7-DCB7-4D3D-8D69-D22FC93E87E1}" sibTransId="{8469EBC7-3549-47B4-9CD1-082CB6314092}"/>
    <dgm:cxn modelId="{EC77B589-CD6E-4D61-94C9-5384279AF3A3}" type="presOf" srcId="{79F42D3C-6296-4E79-AF52-89B8932D65CB}" destId="{CD1F25C8-FF41-4E33-AB59-68D5BA3886FA}" srcOrd="0" destOrd="3" presId="urn:microsoft.com/office/officeart/2005/8/layout/vList2"/>
    <dgm:cxn modelId="{D0AFD88A-2AA1-4C83-B08D-777B658381B4}" type="presOf" srcId="{1DB7C3AD-0E23-4447-9D0E-36CD381E638D}" destId="{9689C755-9510-409A-9586-8D83D656304E}" srcOrd="0" destOrd="1" presId="urn:microsoft.com/office/officeart/2005/8/layout/vList2"/>
    <dgm:cxn modelId="{2BF12E8F-5699-4D8A-9453-49E13E407E62}" type="presOf" srcId="{D6AD7833-20F6-4138-B722-956AEC1F1257}" destId="{CD1F25C8-FF41-4E33-AB59-68D5BA3886FA}" srcOrd="0" destOrd="1" presId="urn:microsoft.com/office/officeart/2005/8/layout/vList2"/>
    <dgm:cxn modelId="{0C019692-F9CC-40BF-9489-96C5F8D9C162}" srcId="{6197137B-B91E-40F0-9F07-975D4E391914}" destId="{2A448791-FCAC-403D-981A-8FC1AA2C7B70}" srcOrd="1" destOrd="0" parTransId="{090F25D7-690A-4966-A636-7C3E92323D9F}" sibTransId="{4B3287FE-7B8E-403E-9D5D-3C851E0384F8}"/>
    <dgm:cxn modelId="{5E6A8296-8F1F-41AD-B4BF-C05C16B98D45}" type="presOf" srcId="{8767FF80-4C79-4E6A-9AD8-76966CBF4D40}" destId="{CD1F25C8-FF41-4E33-AB59-68D5BA3886FA}" srcOrd="0" destOrd="0" presId="urn:microsoft.com/office/officeart/2005/8/layout/vList2"/>
    <dgm:cxn modelId="{1FD5579A-447C-42AB-A4A2-81F10A2ED1C5}" type="presOf" srcId="{BE97C7DF-0CF0-42A9-B7C6-965F8C5A8147}" destId="{CD1F25C8-FF41-4E33-AB59-68D5BA3886FA}" srcOrd="0" destOrd="5" presId="urn:microsoft.com/office/officeart/2005/8/layout/vList2"/>
    <dgm:cxn modelId="{9BB14DA0-EEB2-47E7-9B52-49D71AD1B0D7}" type="presOf" srcId="{18E2A899-45CE-4C7D-BA73-6BA07EC950E9}" destId="{CD1F25C8-FF41-4E33-AB59-68D5BA3886FA}" srcOrd="0" destOrd="2" presId="urn:microsoft.com/office/officeart/2005/8/layout/vList2"/>
    <dgm:cxn modelId="{E8D10FA6-4CA0-4BFD-B40E-13AF8B21CBDC}" srcId="{B2334399-3483-4760-9405-47890CF9705C}" destId="{1DB7C3AD-0E23-4447-9D0E-36CD381E638D}" srcOrd="1" destOrd="0" parTransId="{67919684-D604-435C-9E60-C197243F3E03}" sibTransId="{9E04A26A-0853-4B7F-B49C-52248B631282}"/>
    <dgm:cxn modelId="{707D85A6-31CC-4012-98C1-6A24072CB545}" srcId="{567241E5-942F-47E9-926F-3C66B7455805}" destId="{B2334399-3483-4760-9405-47890CF9705C}" srcOrd="1" destOrd="0" parTransId="{FE5EE68A-32CF-4D8F-BA82-1B277A17FB32}" sibTransId="{C6E32B6F-31F0-463A-8E89-29A7895D49DA}"/>
    <dgm:cxn modelId="{A88067B4-9597-49D0-8A10-7970B02CD997}" srcId="{6BA28A7F-5197-404A-B012-854AA7061AAB}" destId="{8767FF80-4C79-4E6A-9AD8-76966CBF4D40}" srcOrd="0" destOrd="0" parTransId="{5D3F7735-2EA0-4C0B-9C28-D9B0E5F09222}" sibTransId="{E83DB867-D333-4D06-9261-8B7AACC9E3E5}"/>
    <dgm:cxn modelId="{25DD98BF-1ACE-46E3-86CA-1171BDF7C515}" type="presOf" srcId="{B2334399-3483-4760-9405-47890CF9705C}" destId="{05ECE0E2-89D9-4981-8414-D6B70FF4DE19}" srcOrd="0" destOrd="0" presId="urn:microsoft.com/office/officeart/2005/8/layout/vList2"/>
    <dgm:cxn modelId="{E4345DF4-DEF9-42B4-A459-EFE70FA2DB40}" type="presOf" srcId="{2A448791-FCAC-403D-981A-8FC1AA2C7B70}" destId="{CD1F25C8-FF41-4E33-AB59-68D5BA3886FA}" srcOrd="0" destOrd="6" presId="urn:microsoft.com/office/officeart/2005/8/layout/vList2"/>
    <dgm:cxn modelId="{6ACCCB8B-C6E1-4C72-A688-25DF0CE4C472}" type="presParOf" srcId="{3F784BA3-CAA8-4166-8AB6-81E3C8C20E99}" destId="{97E90DDE-20D3-4441-A9D1-5168B4A12C86}" srcOrd="0" destOrd="0" presId="urn:microsoft.com/office/officeart/2005/8/layout/vList2"/>
    <dgm:cxn modelId="{9C80C9CD-FFA5-46E2-A08D-755DB4ED4F26}" type="presParOf" srcId="{3F784BA3-CAA8-4166-8AB6-81E3C8C20E99}" destId="{CD1F25C8-FF41-4E33-AB59-68D5BA3886FA}" srcOrd="1" destOrd="0" presId="urn:microsoft.com/office/officeart/2005/8/layout/vList2"/>
    <dgm:cxn modelId="{A11AFBF2-02E5-4171-8AD6-EBBB98A0F3D7}" type="presParOf" srcId="{3F784BA3-CAA8-4166-8AB6-81E3C8C20E99}" destId="{05ECE0E2-89D9-4981-8414-D6B70FF4DE19}" srcOrd="2" destOrd="0" presId="urn:microsoft.com/office/officeart/2005/8/layout/vList2"/>
    <dgm:cxn modelId="{E35DDB37-36D7-4673-9C34-508D4B91602A}" type="presParOf" srcId="{3F784BA3-CAA8-4166-8AB6-81E3C8C20E99}" destId="{9689C755-9510-409A-9586-8D83D656304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8423BE-48A2-41DB-B572-B5E33B8094E0}" type="doc">
      <dgm:prSet loTypeId="urn:microsoft.com/office/officeart/2005/8/layout/hList1" loCatId="list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C570F8A-FD08-4865-810B-35F05F744289}">
      <dgm:prSet/>
      <dgm:spPr/>
      <dgm:t>
        <a:bodyPr/>
        <a:lstStyle/>
        <a:p>
          <a:r>
            <a:rPr lang="en-US" b="1"/>
            <a:t>Manifestation of such religious, superstitious awe</a:t>
          </a:r>
          <a:endParaRPr lang="en-US"/>
        </a:p>
      </dgm:t>
    </dgm:pt>
    <dgm:pt modelId="{9D4141B3-C794-4EFF-B9E5-076B1FC75FE2}" type="parTrans" cxnId="{408A1276-68EE-4D5B-99E6-6A7AF0C31928}">
      <dgm:prSet/>
      <dgm:spPr/>
      <dgm:t>
        <a:bodyPr/>
        <a:lstStyle/>
        <a:p>
          <a:endParaRPr lang="en-US"/>
        </a:p>
      </dgm:t>
    </dgm:pt>
    <dgm:pt modelId="{CAE2EDAE-231F-4EBA-9333-F47331587EAD}" type="sibTrans" cxnId="{408A1276-68EE-4D5B-99E6-6A7AF0C31928}">
      <dgm:prSet/>
      <dgm:spPr/>
      <dgm:t>
        <a:bodyPr/>
        <a:lstStyle/>
        <a:p>
          <a:endParaRPr lang="en-US"/>
        </a:p>
      </dgm:t>
    </dgm:pt>
    <dgm:pt modelId="{5ED78EC5-DC95-45F6-ABE8-D2C6DCC4EDEC}">
      <dgm:prSet/>
      <dgm:spPr/>
      <dgm:t>
        <a:bodyPr/>
        <a:lstStyle/>
        <a:p>
          <a:r>
            <a:rPr lang="en-US" b="1"/>
            <a:t>Practicing superstitions</a:t>
          </a:r>
          <a:endParaRPr lang="en-US"/>
        </a:p>
      </dgm:t>
    </dgm:pt>
    <dgm:pt modelId="{6A38C652-7BBB-42A0-9C28-017495940B0B}" type="parTrans" cxnId="{2DA86417-8083-4339-9C3A-A51FEA471E0C}">
      <dgm:prSet/>
      <dgm:spPr/>
      <dgm:t>
        <a:bodyPr/>
        <a:lstStyle/>
        <a:p>
          <a:endParaRPr lang="en-US"/>
        </a:p>
      </dgm:t>
    </dgm:pt>
    <dgm:pt modelId="{2109C261-10B2-47C2-8A37-5D872E6D8D7A}" type="sibTrans" cxnId="{2DA86417-8083-4339-9C3A-A51FEA471E0C}">
      <dgm:prSet/>
      <dgm:spPr/>
      <dgm:t>
        <a:bodyPr/>
        <a:lstStyle/>
        <a:p>
          <a:endParaRPr lang="en-US"/>
        </a:p>
      </dgm:t>
    </dgm:pt>
    <dgm:pt modelId="{28330697-6AC9-4945-96B7-63F697600D7A}">
      <dgm:prSet/>
      <dgm:spPr/>
      <dgm:t>
        <a:bodyPr/>
        <a:lstStyle/>
        <a:p>
          <a:r>
            <a:rPr lang="en-US" b="1"/>
            <a:t>Even the cursory action of prayer and Bible reading??</a:t>
          </a:r>
          <a:endParaRPr lang="en-US"/>
        </a:p>
      </dgm:t>
    </dgm:pt>
    <dgm:pt modelId="{E3120C5F-35A3-43DF-8FF7-BF8F7C32A862}" type="parTrans" cxnId="{0272437C-FD7F-4357-A6A4-AA66BFDF5729}">
      <dgm:prSet/>
      <dgm:spPr/>
      <dgm:t>
        <a:bodyPr/>
        <a:lstStyle/>
        <a:p>
          <a:endParaRPr lang="en-US"/>
        </a:p>
      </dgm:t>
    </dgm:pt>
    <dgm:pt modelId="{D86A195F-72E5-4054-8BDD-C5DED6C0EB20}" type="sibTrans" cxnId="{0272437C-FD7F-4357-A6A4-AA66BFDF5729}">
      <dgm:prSet/>
      <dgm:spPr/>
      <dgm:t>
        <a:bodyPr/>
        <a:lstStyle/>
        <a:p>
          <a:endParaRPr lang="en-US"/>
        </a:p>
      </dgm:t>
    </dgm:pt>
    <dgm:pt modelId="{37978287-DE14-4E3B-837C-72CE0BDCA804}">
      <dgm:prSet/>
      <dgm:spPr/>
      <dgm:t>
        <a:bodyPr/>
        <a:lstStyle/>
        <a:p>
          <a:r>
            <a:rPr lang="en-US" b="1"/>
            <a:t>Superstitious awe can lead to unrighteous activity if not caught as a lust or temptation</a:t>
          </a:r>
          <a:endParaRPr lang="en-US"/>
        </a:p>
      </dgm:t>
    </dgm:pt>
    <dgm:pt modelId="{CD97B419-6F04-4DDC-A5F1-999E1F56630F}" type="parTrans" cxnId="{95A4AE11-46E3-45B4-956B-98B08E3C6637}">
      <dgm:prSet/>
      <dgm:spPr/>
      <dgm:t>
        <a:bodyPr/>
        <a:lstStyle/>
        <a:p>
          <a:endParaRPr lang="en-US"/>
        </a:p>
      </dgm:t>
    </dgm:pt>
    <dgm:pt modelId="{1BB2BCBB-CB9C-49B2-90CE-7AFC9AC587A8}" type="sibTrans" cxnId="{95A4AE11-46E3-45B4-956B-98B08E3C6637}">
      <dgm:prSet/>
      <dgm:spPr/>
      <dgm:t>
        <a:bodyPr/>
        <a:lstStyle/>
        <a:p>
          <a:endParaRPr lang="en-US"/>
        </a:p>
      </dgm:t>
    </dgm:pt>
    <dgm:pt modelId="{7C8DBCF9-B645-4C1B-B13D-3ACABFA856A3}">
      <dgm:prSet/>
      <dgm:spPr/>
      <dgm:t>
        <a:bodyPr/>
        <a:lstStyle/>
        <a:p>
          <a:r>
            <a:rPr lang="en-US" b="1"/>
            <a:t>Refuse to be “awed” by placing your dependence on God, not on things your 5 sense can detect!</a:t>
          </a:r>
          <a:endParaRPr lang="en-US"/>
        </a:p>
      </dgm:t>
    </dgm:pt>
    <dgm:pt modelId="{C74271E7-613D-4E82-940E-42AD52771EDB}" type="parTrans" cxnId="{B8394040-7D98-4781-8DAA-ED63C4925CD7}">
      <dgm:prSet/>
      <dgm:spPr/>
      <dgm:t>
        <a:bodyPr/>
        <a:lstStyle/>
        <a:p>
          <a:endParaRPr lang="en-US"/>
        </a:p>
      </dgm:t>
    </dgm:pt>
    <dgm:pt modelId="{705EEA0B-8937-4DF3-B906-B0DCACD2EC0A}" type="sibTrans" cxnId="{B8394040-7D98-4781-8DAA-ED63C4925CD7}">
      <dgm:prSet/>
      <dgm:spPr/>
      <dgm:t>
        <a:bodyPr/>
        <a:lstStyle/>
        <a:p>
          <a:endParaRPr lang="en-US"/>
        </a:p>
      </dgm:t>
    </dgm:pt>
    <dgm:pt modelId="{5B4A8959-D785-4180-906D-26FDE2FF80EE}" type="pres">
      <dgm:prSet presAssocID="{7A8423BE-48A2-41DB-B572-B5E33B8094E0}" presName="Name0" presStyleCnt="0">
        <dgm:presLayoutVars>
          <dgm:dir/>
          <dgm:animLvl val="lvl"/>
          <dgm:resizeHandles val="exact"/>
        </dgm:presLayoutVars>
      </dgm:prSet>
      <dgm:spPr/>
    </dgm:pt>
    <dgm:pt modelId="{2BCF7081-DCE2-4D7C-A3EA-2C4A600133CB}" type="pres">
      <dgm:prSet presAssocID="{8C570F8A-FD08-4865-810B-35F05F744289}" presName="composite" presStyleCnt="0"/>
      <dgm:spPr/>
    </dgm:pt>
    <dgm:pt modelId="{69038237-8A95-4EA0-BE6D-C06B67AA6A8C}" type="pres">
      <dgm:prSet presAssocID="{8C570F8A-FD08-4865-810B-35F05F74428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CEBD8B7E-DCEC-442F-AC85-523977BD40F8}" type="pres">
      <dgm:prSet presAssocID="{8C570F8A-FD08-4865-810B-35F05F744289}" presName="desTx" presStyleLbl="alignAccFollowNode1" presStyleIdx="0" presStyleCnt="2">
        <dgm:presLayoutVars>
          <dgm:bulletEnabled val="1"/>
        </dgm:presLayoutVars>
      </dgm:prSet>
      <dgm:spPr/>
    </dgm:pt>
    <dgm:pt modelId="{BA1F7278-4CEF-4016-89C3-4CF525FE1C02}" type="pres">
      <dgm:prSet presAssocID="{CAE2EDAE-231F-4EBA-9333-F47331587EAD}" presName="space" presStyleCnt="0"/>
      <dgm:spPr/>
    </dgm:pt>
    <dgm:pt modelId="{37CD6764-07FD-406C-9DB6-D50C8D5FDF75}" type="pres">
      <dgm:prSet presAssocID="{37978287-DE14-4E3B-837C-72CE0BDCA804}" presName="composite" presStyleCnt="0"/>
      <dgm:spPr/>
    </dgm:pt>
    <dgm:pt modelId="{9A16447E-F834-4C2D-A907-9A0F1CD8CC1D}" type="pres">
      <dgm:prSet presAssocID="{37978287-DE14-4E3B-837C-72CE0BDCA80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0FF453E-F212-40E5-A402-3A5434E78A85}" type="pres">
      <dgm:prSet presAssocID="{37978287-DE14-4E3B-837C-72CE0BDCA804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5A4AE11-46E3-45B4-956B-98B08E3C6637}" srcId="{7A8423BE-48A2-41DB-B572-B5E33B8094E0}" destId="{37978287-DE14-4E3B-837C-72CE0BDCA804}" srcOrd="1" destOrd="0" parTransId="{CD97B419-6F04-4DDC-A5F1-999E1F56630F}" sibTransId="{1BB2BCBB-CB9C-49B2-90CE-7AFC9AC587A8}"/>
    <dgm:cxn modelId="{1BD1F813-1D09-4ADE-9163-9EB3B94B7857}" type="presOf" srcId="{5ED78EC5-DC95-45F6-ABE8-D2C6DCC4EDEC}" destId="{CEBD8B7E-DCEC-442F-AC85-523977BD40F8}" srcOrd="0" destOrd="0" presId="urn:microsoft.com/office/officeart/2005/8/layout/hList1"/>
    <dgm:cxn modelId="{2DA86417-8083-4339-9C3A-A51FEA471E0C}" srcId="{8C570F8A-FD08-4865-810B-35F05F744289}" destId="{5ED78EC5-DC95-45F6-ABE8-D2C6DCC4EDEC}" srcOrd="0" destOrd="0" parTransId="{6A38C652-7BBB-42A0-9C28-017495940B0B}" sibTransId="{2109C261-10B2-47C2-8A37-5D872E6D8D7A}"/>
    <dgm:cxn modelId="{B8394040-7D98-4781-8DAA-ED63C4925CD7}" srcId="{37978287-DE14-4E3B-837C-72CE0BDCA804}" destId="{7C8DBCF9-B645-4C1B-B13D-3ACABFA856A3}" srcOrd="0" destOrd="0" parTransId="{C74271E7-613D-4E82-940E-42AD52771EDB}" sibTransId="{705EEA0B-8937-4DF3-B906-B0DCACD2EC0A}"/>
    <dgm:cxn modelId="{6FF69143-5A1B-4C82-AE81-60EA43094A48}" type="presOf" srcId="{7C8DBCF9-B645-4C1B-B13D-3ACABFA856A3}" destId="{C0FF453E-F212-40E5-A402-3A5434E78A85}" srcOrd="0" destOrd="0" presId="urn:microsoft.com/office/officeart/2005/8/layout/hList1"/>
    <dgm:cxn modelId="{4719A243-B2A3-45CE-B264-9030F6C6F33F}" type="presOf" srcId="{7A8423BE-48A2-41DB-B572-B5E33B8094E0}" destId="{5B4A8959-D785-4180-906D-26FDE2FF80EE}" srcOrd="0" destOrd="0" presId="urn:microsoft.com/office/officeart/2005/8/layout/hList1"/>
    <dgm:cxn modelId="{408A1276-68EE-4D5B-99E6-6A7AF0C31928}" srcId="{7A8423BE-48A2-41DB-B572-B5E33B8094E0}" destId="{8C570F8A-FD08-4865-810B-35F05F744289}" srcOrd="0" destOrd="0" parTransId="{9D4141B3-C794-4EFF-B9E5-076B1FC75FE2}" sibTransId="{CAE2EDAE-231F-4EBA-9333-F47331587EAD}"/>
    <dgm:cxn modelId="{0272437C-FD7F-4357-A6A4-AA66BFDF5729}" srcId="{8C570F8A-FD08-4865-810B-35F05F744289}" destId="{28330697-6AC9-4945-96B7-63F697600D7A}" srcOrd="1" destOrd="0" parTransId="{E3120C5F-35A3-43DF-8FF7-BF8F7C32A862}" sibTransId="{D86A195F-72E5-4054-8BDD-C5DED6C0EB20}"/>
    <dgm:cxn modelId="{1101EC9F-6E6B-4E11-B6AA-2E0C606D7177}" type="presOf" srcId="{8C570F8A-FD08-4865-810B-35F05F744289}" destId="{69038237-8A95-4EA0-BE6D-C06B67AA6A8C}" srcOrd="0" destOrd="0" presId="urn:microsoft.com/office/officeart/2005/8/layout/hList1"/>
    <dgm:cxn modelId="{C61D4AD3-00C4-42F3-8270-DE5E5DC380C3}" type="presOf" srcId="{28330697-6AC9-4945-96B7-63F697600D7A}" destId="{CEBD8B7E-DCEC-442F-AC85-523977BD40F8}" srcOrd="0" destOrd="1" presId="urn:microsoft.com/office/officeart/2005/8/layout/hList1"/>
    <dgm:cxn modelId="{D8FEA6D6-C9B3-43B6-85F2-A6A06BDBF972}" type="presOf" srcId="{37978287-DE14-4E3B-837C-72CE0BDCA804}" destId="{9A16447E-F834-4C2D-A907-9A0F1CD8CC1D}" srcOrd="0" destOrd="0" presId="urn:microsoft.com/office/officeart/2005/8/layout/hList1"/>
    <dgm:cxn modelId="{87D46A1C-110E-4D6C-9556-DBD74E261FDB}" type="presParOf" srcId="{5B4A8959-D785-4180-906D-26FDE2FF80EE}" destId="{2BCF7081-DCE2-4D7C-A3EA-2C4A600133CB}" srcOrd="0" destOrd="0" presId="urn:microsoft.com/office/officeart/2005/8/layout/hList1"/>
    <dgm:cxn modelId="{0880C08D-F9CE-4B7E-823A-48259A4A5AD9}" type="presParOf" srcId="{2BCF7081-DCE2-4D7C-A3EA-2C4A600133CB}" destId="{69038237-8A95-4EA0-BE6D-C06B67AA6A8C}" srcOrd="0" destOrd="0" presId="urn:microsoft.com/office/officeart/2005/8/layout/hList1"/>
    <dgm:cxn modelId="{381005A3-FD47-4282-902F-371AFA4F0509}" type="presParOf" srcId="{2BCF7081-DCE2-4D7C-A3EA-2C4A600133CB}" destId="{CEBD8B7E-DCEC-442F-AC85-523977BD40F8}" srcOrd="1" destOrd="0" presId="urn:microsoft.com/office/officeart/2005/8/layout/hList1"/>
    <dgm:cxn modelId="{FE61EEE5-2717-404D-9FA7-3AF67CEC10D2}" type="presParOf" srcId="{5B4A8959-D785-4180-906D-26FDE2FF80EE}" destId="{BA1F7278-4CEF-4016-89C3-4CF525FE1C02}" srcOrd="1" destOrd="0" presId="urn:microsoft.com/office/officeart/2005/8/layout/hList1"/>
    <dgm:cxn modelId="{BC7564E4-4981-412F-AA7E-4E5A434DE485}" type="presParOf" srcId="{5B4A8959-D785-4180-906D-26FDE2FF80EE}" destId="{37CD6764-07FD-406C-9DB6-D50C8D5FDF75}" srcOrd="2" destOrd="0" presId="urn:microsoft.com/office/officeart/2005/8/layout/hList1"/>
    <dgm:cxn modelId="{95316D5E-AB68-40CC-A3A0-A129DB3FE57C}" type="presParOf" srcId="{37CD6764-07FD-406C-9DB6-D50C8D5FDF75}" destId="{9A16447E-F834-4C2D-A907-9A0F1CD8CC1D}" srcOrd="0" destOrd="0" presId="urn:microsoft.com/office/officeart/2005/8/layout/hList1"/>
    <dgm:cxn modelId="{5AC99C36-EFCA-4E97-8963-BFCBF8786251}" type="presParOf" srcId="{37CD6764-07FD-406C-9DB6-D50C8D5FDF75}" destId="{C0FF453E-F212-40E5-A402-3A5434E78A8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395FC1-D991-4484-A0B8-010F72D26627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113A3E6-A988-46FF-890A-641E26A63F7A}">
      <dgm:prSet/>
      <dgm:spPr/>
      <dgm:t>
        <a:bodyPr/>
        <a:lstStyle/>
        <a:p>
          <a:r>
            <a:rPr lang="en-US" b="1" dirty="0"/>
            <a:t>The term “religion-</a:t>
          </a:r>
          <a:r>
            <a:rPr lang="en-US" b="1" dirty="0" err="1"/>
            <a:t>ous</a:t>
          </a:r>
          <a:r>
            <a:rPr lang="en-US" b="1" dirty="0"/>
            <a:t>” is found 5x in the NT.  It emphasizes an outward and often ceremonial display of who God is thought to be, and what is thought that He desires.</a:t>
          </a:r>
          <a:endParaRPr lang="en-US" dirty="0"/>
        </a:p>
      </dgm:t>
    </dgm:pt>
    <dgm:pt modelId="{1245C85E-D6CB-485F-A7C0-6ECA652D408D}" type="parTrans" cxnId="{CDF89B95-1C22-4DD2-A17E-1DB5A8D7F5A7}">
      <dgm:prSet/>
      <dgm:spPr/>
      <dgm:t>
        <a:bodyPr/>
        <a:lstStyle/>
        <a:p>
          <a:endParaRPr lang="en-US"/>
        </a:p>
      </dgm:t>
    </dgm:pt>
    <dgm:pt modelId="{6B76897E-169E-48C8-927D-7A27FA2A96B8}" type="sibTrans" cxnId="{CDF89B95-1C22-4DD2-A17E-1DB5A8D7F5A7}">
      <dgm:prSet/>
      <dgm:spPr/>
      <dgm:t>
        <a:bodyPr/>
        <a:lstStyle/>
        <a:p>
          <a:endParaRPr lang="en-US"/>
        </a:p>
      </dgm:t>
    </dgm:pt>
    <dgm:pt modelId="{9EA0DE1D-7B4F-42CB-9911-3A8A0EF29FC1}">
      <dgm:prSet/>
      <dgm:spPr/>
      <dgm:t>
        <a:bodyPr/>
        <a:lstStyle/>
        <a:p>
          <a:r>
            <a:rPr lang="en-US" b="1"/>
            <a:t>True religion is found in James 1:27, not I idolatry and religious, superstitious awe.</a:t>
          </a:r>
          <a:endParaRPr lang="en-US"/>
        </a:p>
      </dgm:t>
    </dgm:pt>
    <dgm:pt modelId="{C002677C-6283-4F74-B390-6DA72244B8D0}" type="parTrans" cxnId="{F178A1D4-B0C2-41A9-B746-5E1B8E8AB5FF}">
      <dgm:prSet/>
      <dgm:spPr/>
      <dgm:t>
        <a:bodyPr/>
        <a:lstStyle/>
        <a:p>
          <a:endParaRPr lang="en-US"/>
        </a:p>
      </dgm:t>
    </dgm:pt>
    <dgm:pt modelId="{BCA8363C-0D37-4F1E-9940-18508A96EF6A}" type="sibTrans" cxnId="{F178A1D4-B0C2-41A9-B746-5E1B8E8AB5FF}">
      <dgm:prSet/>
      <dgm:spPr/>
      <dgm:t>
        <a:bodyPr/>
        <a:lstStyle/>
        <a:p>
          <a:endParaRPr lang="en-US"/>
        </a:p>
      </dgm:t>
    </dgm:pt>
    <dgm:pt modelId="{9778D30C-99DB-4EBA-B68E-858CE441FAF7}" type="pres">
      <dgm:prSet presAssocID="{27395FC1-D991-4484-A0B8-010F72D26627}" presName="Name0" presStyleCnt="0">
        <dgm:presLayoutVars>
          <dgm:dir/>
          <dgm:animLvl val="lvl"/>
          <dgm:resizeHandles val="exact"/>
        </dgm:presLayoutVars>
      </dgm:prSet>
      <dgm:spPr/>
    </dgm:pt>
    <dgm:pt modelId="{8EA8C61C-2044-4AA6-8D52-8F9FCCFF7E02}" type="pres">
      <dgm:prSet presAssocID="{9EA0DE1D-7B4F-42CB-9911-3A8A0EF29FC1}" presName="boxAndChildren" presStyleCnt="0"/>
      <dgm:spPr/>
    </dgm:pt>
    <dgm:pt modelId="{86E9EFE5-35A4-4EFE-A86F-DC1DD0CB920C}" type="pres">
      <dgm:prSet presAssocID="{9EA0DE1D-7B4F-42CB-9911-3A8A0EF29FC1}" presName="parentTextBox" presStyleLbl="node1" presStyleIdx="0" presStyleCnt="2"/>
      <dgm:spPr/>
    </dgm:pt>
    <dgm:pt modelId="{3CCD63EC-4785-4204-B079-66146C21741A}" type="pres">
      <dgm:prSet presAssocID="{6B76897E-169E-48C8-927D-7A27FA2A96B8}" presName="sp" presStyleCnt="0"/>
      <dgm:spPr/>
    </dgm:pt>
    <dgm:pt modelId="{3B0AF69F-DF6D-433D-8294-CF8CD04AA9DE}" type="pres">
      <dgm:prSet presAssocID="{B113A3E6-A988-46FF-890A-641E26A63F7A}" presName="arrowAndChildren" presStyleCnt="0"/>
      <dgm:spPr/>
    </dgm:pt>
    <dgm:pt modelId="{B784CFA1-2C6D-42A0-B754-E509ADA98D5D}" type="pres">
      <dgm:prSet presAssocID="{B113A3E6-A988-46FF-890A-641E26A63F7A}" presName="parentTextArrow" presStyleLbl="node1" presStyleIdx="1" presStyleCnt="2"/>
      <dgm:spPr/>
    </dgm:pt>
  </dgm:ptLst>
  <dgm:cxnLst>
    <dgm:cxn modelId="{60262325-924E-474E-8345-968C17A668F7}" type="presOf" srcId="{27395FC1-D991-4484-A0B8-010F72D26627}" destId="{9778D30C-99DB-4EBA-B68E-858CE441FAF7}" srcOrd="0" destOrd="0" presId="urn:microsoft.com/office/officeart/2005/8/layout/process4"/>
    <dgm:cxn modelId="{0EC5E14F-C991-4FDB-9B5E-3F13ED9FFF41}" type="presOf" srcId="{B113A3E6-A988-46FF-890A-641E26A63F7A}" destId="{B784CFA1-2C6D-42A0-B754-E509ADA98D5D}" srcOrd="0" destOrd="0" presId="urn:microsoft.com/office/officeart/2005/8/layout/process4"/>
    <dgm:cxn modelId="{CDF89B95-1C22-4DD2-A17E-1DB5A8D7F5A7}" srcId="{27395FC1-D991-4484-A0B8-010F72D26627}" destId="{B113A3E6-A988-46FF-890A-641E26A63F7A}" srcOrd="0" destOrd="0" parTransId="{1245C85E-D6CB-485F-A7C0-6ECA652D408D}" sibTransId="{6B76897E-169E-48C8-927D-7A27FA2A96B8}"/>
    <dgm:cxn modelId="{F178A1D4-B0C2-41A9-B746-5E1B8E8AB5FF}" srcId="{27395FC1-D991-4484-A0B8-010F72D26627}" destId="{9EA0DE1D-7B4F-42CB-9911-3A8A0EF29FC1}" srcOrd="1" destOrd="0" parTransId="{C002677C-6283-4F74-B390-6DA72244B8D0}" sibTransId="{BCA8363C-0D37-4F1E-9940-18508A96EF6A}"/>
    <dgm:cxn modelId="{7C1B28FB-CF87-4A71-9372-EA71C6A6E618}" type="presOf" srcId="{9EA0DE1D-7B4F-42CB-9911-3A8A0EF29FC1}" destId="{86E9EFE5-35A4-4EFE-A86F-DC1DD0CB920C}" srcOrd="0" destOrd="0" presId="urn:microsoft.com/office/officeart/2005/8/layout/process4"/>
    <dgm:cxn modelId="{24429D8A-F7A0-400C-BC9A-5169F4508716}" type="presParOf" srcId="{9778D30C-99DB-4EBA-B68E-858CE441FAF7}" destId="{8EA8C61C-2044-4AA6-8D52-8F9FCCFF7E02}" srcOrd="0" destOrd="0" presId="urn:microsoft.com/office/officeart/2005/8/layout/process4"/>
    <dgm:cxn modelId="{D208DF47-B46D-4A4D-8299-CDE3E216256F}" type="presParOf" srcId="{8EA8C61C-2044-4AA6-8D52-8F9FCCFF7E02}" destId="{86E9EFE5-35A4-4EFE-A86F-DC1DD0CB920C}" srcOrd="0" destOrd="0" presId="urn:microsoft.com/office/officeart/2005/8/layout/process4"/>
    <dgm:cxn modelId="{F9A90437-5046-4F28-9AE4-AE073CB725B9}" type="presParOf" srcId="{9778D30C-99DB-4EBA-B68E-858CE441FAF7}" destId="{3CCD63EC-4785-4204-B079-66146C21741A}" srcOrd="1" destOrd="0" presId="urn:microsoft.com/office/officeart/2005/8/layout/process4"/>
    <dgm:cxn modelId="{1D92C237-A403-4163-8D55-9762592F1C58}" type="presParOf" srcId="{9778D30C-99DB-4EBA-B68E-858CE441FAF7}" destId="{3B0AF69F-DF6D-433D-8294-CF8CD04AA9DE}" srcOrd="2" destOrd="0" presId="urn:microsoft.com/office/officeart/2005/8/layout/process4"/>
    <dgm:cxn modelId="{AA8FFC04-42D3-4EC0-B3A0-6ABBD83504D1}" type="presParOf" srcId="{3B0AF69F-DF6D-433D-8294-CF8CD04AA9DE}" destId="{B784CFA1-2C6D-42A0-B754-E509ADA98D5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FAD54-27DC-407F-9EF2-1C9B48884D0C}">
      <dsp:nvSpPr>
        <dsp:cNvPr id="0" name=""/>
        <dsp:cNvSpPr/>
      </dsp:nvSpPr>
      <dsp:spPr>
        <a:xfrm>
          <a:off x="1924" y="1276221"/>
          <a:ext cx="863789" cy="86378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9E147B-FFF9-45F7-9E3C-C6267F3D6DBC}">
      <dsp:nvSpPr>
        <dsp:cNvPr id="0" name=""/>
        <dsp:cNvSpPr/>
      </dsp:nvSpPr>
      <dsp:spPr>
        <a:xfrm>
          <a:off x="1924" y="2255348"/>
          <a:ext cx="2467968" cy="1184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kern="1200" dirty="0"/>
            <a:t>The identification of the 17 work-lusts of the flesh (sin nature) is not revealed for the unbeliever’s advantage</a:t>
          </a:r>
          <a:endParaRPr lang="en-US" sz="1400" kern="1200" dirty="0"/>
        </a:p>
      </dsp:txBody>
      <dsp:txXfrm>
        <a:off x="1924" y="2255348"/>
        <a:ext cx="2467968" cy="1184625"/>
      </dsp:txXfrm>
    </dsp:sp>
    <dsp:sp modelId="{21574075-A683-4DAB-80B1-8E391F8258E2}">
      <dsp:nvSpPr>
        <dsp:cNvPr id="0" name=""/>
        <dsp:cNvSpPr/>
      </dsp:nvSpPr>
      <dsp:spPr>
        <a:xfrm>
          <a:off x="1924" y="3493619"/>
          <a:ext cx="2467968" cy="464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The OT law is designed to make them aware of their unrighteousness  (I Tim 1:9-10)</a:t>
          </a:r>
          <a:endParaRPr lang="en-US" sz="1100" kern="1200" dirty="0"/>
        </a:p>
      </dsp:txBody>
      <dsp:txXfrm>
        <a:off x="1924" y="3493619"/>
        <a:ext cx="2467968" cy="464889"/>
      </dsp:txXfrm>
    </dsp:sp>
    <dsp:sp modelId="{EBAB8F14-8532-4026-BD3A-D33D4EDD1F60}">
      <dsp:nvSpPr>
        <dsp:cNvPr id="0" name=""/>
        <dsp:cNvSpPr/>
      </dsp:nvSpPr>
      <dsp:spPr>
        <a:xfrm>
          <a:off x="2901788" y="1276221"/>
          <a:ext cx="863789" cy="86378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97F979-3AFC-4462-8217-2C27A2568AFA}">
      <dsp:nvSpPr>
        <dsp:cNvPr id="0" name=""/>
        <dsp:cNvSpPr/>
      </dsp:nvSpPr>
      <dsp:spPr>
        <a:xfrm>
          <a:off x="2901788" y="2255348"/>
          <a:ext cx="2467968" cy="1184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kern="1200"/>
            <a:t>The one sin of which they need to be made aware is the sin of unbelief in the gospel of Christ</a:t>
          </a:r>
          <a:endParaRPr lang="en-US" sz="1400" kern="1200"/>
        </a:p>
      </dsp:txBody>
      <dsp:txXfrm>
        <a:off x="2901788" y="2255348"/>
        <a:ext cx="2467968" cy="1184625"/>
      </dsp:txXfrm>
    </dsp:sp>
    <dsp:sp modelId="{92A2A328-5135-48C8-9F5C-9FDA05AB6C36}">
      <dsp:nvSpPr>
        <dsp:cNvPr id="0" name=""/>
        <dsp:cNvSpPr/>
      </dsp:nvSpPr>
      <dsp:spPr>
        <a:xfrm>
          <a:off x="2901788" y="3493619"/>
          <a:ext cx="2467968" cy="464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Jn 16:8-9; I Cor 15:3-4</a:t>
          </a:r>
          <a:endParaRPr lang="en-US" sz="1100" kern="1200"/>
        </a:p>
      </dsp:txBody>
      <dsp:txXfrm>
        <a:off x="2901788" y="3493619"/>
        <a:ext cx="2467968" cy="464889"/>
      </dsp:txXfrm>
    </dsp:sp>
    <dsp:sp modelId="{6F31795F-DE22-43C6-8647-941AC1D7DED4}">
      <dsp:nvSpPr>
        <dsp:cNvPr id="0" name=""/>
        <dsp:cNvSpPr/>
      </dsp:nvSpPr>
      <dsp:spPr>
        <a:xfrm>
          <a:off x="5801651" y="1276221"/>
          <a:ext cx="863789" cy="86378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EB00E-BA68-4F89-86FB-29C13742E6DC}">
      <dsp:nvSpPr>
        <dsp:cNvPr id="0" name=""/>
        <dsp:cNvSpPr/>
      </dsp:nvSpPr>
      <dsp:spPr>
        <a:xfrm>
          <a:off x="5801651" y="2255348"/>
          <a:ext cx="2467968" cy="1184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kern="1200" dirty="0"/>
            <a:t>The identification of the 17 work-lusts mention in Gal 5:19-21 is revealed for the believer’s recognition and victory over their indwelling sin nature.</a:t>
          </a:r>
          <a:endParaRPr lang="en-US" sz="1400" kern="1200" dirty="0"/>
        </a:p>
      </dsp:txBody>
      <dsp:txXfrm>
        <a:off x="5801651" y="2255348"/>
        <a:ext cx="2467968" cy="1184625"/>
      </dsp:txXfrm>
    </dsp:sp>
    <dsp:sp modelId="{E3F07EB6-FE43-4E1A-9715-7395B8C8E076}">
      <dsp:nvSpPr>
        <dsp:cNvPr id="0" name=""/>
        <dsp:cNvSpPr/>
      </dsp:nvSpPr>
      <dsp:spPr>
        <a:xfrm>
          <a:off x="5801651" y="3493619"/>
          <a:ext cx="2467968" cy="4648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A1C06-2608-4667-ACF7-71FD28E659AA}">
      <dsp:nvSpPr>
        <dsp:cNvPr id="0" name=""/>
        <dsp:cNvSpPr/>
      </dsp:nvSpPr>
      <dsp:spPr>
        <a:xfrm>
          <a:off x="0" y="2652612"/>
          <a:ext cx="8221210" cy="1740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This morning we are back at the “morgue” to identify 2 of 4 lusts from our sin nature that we could call “religious work-lusts”</a:t>
          </a:r>
          <a:endParaRPr lang="en-US" sz="2200" kern="1200" dirty="0"/>
        </a:p>
      </dsp:txBody>
      <dsp:txXfrm>
        <a:off x="0" y="2652612"/>
        <a:ext cx="8221210" cy="1740400"/>
      </dsp:txXfrm>
    </dsp:sp>
    <dsp:sp modelId="{9A96F304-36D6-4324-985C-3CEED35576FB}">
      <dsp:nvSpPr>
        <dsp:cNvPr id="0" name=""/>
        <dsp:cNvSpPr/>
      </dsp:nvSpPr>
      <dsp:spPr>
        <a:xfrm rot="10800000">
          <a:off x="0" y="1981"/>
          <a:ext cx="8221210" cy="2676736"/>
        </a:xfrm>
        <a:prstGeom prst="upArrowCallout">
          <a:avLst/>
        </a:prstGeom>
        <a:solidFill>
          <a:schemeClr val="accent2">
            <a:hueOff val="-882696"/>
            <a:satOff val="4218"/>
            <a:lumOff val="58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Remember our trip to the “morgue of the flesh” and the most gruesome members of our sin nature?</a:t>
          </a:r>
          <a:endParaRPr lang="en-US" sz="2200" kern="1200"/>
        </a:p>
      </dsp:txBody>
      <dsp:txXfrm rot="-10800000">
        <a:off x="0" y="1981"/>
        <a:ext cx="8221210" cy="939534"/>
      </dsp:txXfrm>
    </dsp:sp>
    <dsp:sp modelId="{B8C85247-A71F-47F5-AA6B-4E90EADFA3BA}">
      <dsp:nvSpPr>
        <dsp:cNvPr id="0" name=""/>
        <dsp:cNvSpPr/>
      </dsp:nvSpPr>
      <dsp:spPr>
        <a:xfrm>
          <a:off x="0" y="941516"/>
          <a:ext cx="2055302" cy="80034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Adultery</a:t>
          </a:r>
          <a:endParaRPr lang="en-US" sz="1800" kern="1200"/>
        </a:p>
      </dsp:txBody>
      <dsp:txXfrm>
        <a:off x="0" y="941516"/>
        <a:ext cx="2055302" cy="800344"/>
      </dsp:txXfrm>
    </dsp:sp>
    <dsp:sp modelId="{C74843E7-BEC0-48D6-8485-FD0E7E35DC97}">
      <dsp:nvSpPr>
        <dsp:cNvPr id="0" name=""/>
        <dsp:cNvSpPr/>
      </dsp:nvSpPr>
      <dsp:spPr>
        <a:xfrm>
          <a:off x="2055302" y="941516"/>
          <a:ext cx="2055302" cy="800344"/>
        </a:xfrm>
        <a:prstGeom prst="rect">
          <a:avLst/>
        </a:prstGeom>
        <a:solidFill>
          <a:schemeClr val="accent2">
            <a:tint val="40000"/>
            <a:alpha val="90000"/>
            <a:hueOff val="-398147"/>
            <a:satOff val="4656"/>
            <a:lumOff val="51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98147"/>
              <a:satOff val="4656"/>
              <a:lumOff val="5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Fornication</a:t>
          </a:r>
          <a:endParaRPr lang="en-US" sz="1800" kern="1200"/>
        </a:p>
      </dsp:txBody>
      <dsp:txXfrm>
        <a:off x="2055302" y="941516"/>
        <a:ext cx="2055302" cy="800344"/>
      </dsp:txXfrm>
    </dsp:sp>
    <dsp:sp modelId="{337F0635-DEEA-44FD-87DE-F456B2D3E824}">
      <dsp:nvSpPr>
        <dsp:cNvPr id="0" name=""/>
        <dsp:cNvSpPr/>
      </dsp:nvSpPr>
      <dsp:spPr>
        <a:xfrm>
          <a:off x="4110605" y="941516"/>
          <a:ext cx="2055302" cy="800344"/>
        </a:xfrm>
        <a:prstGeom prst="rect">
          <a:avLst/>
        </a:prstGeom>
        <a:solidFill>
          <a:schemeClr val="accent2">
            <a:tint val="40000"/>
            <a:alpha val="90000"/>
            <a:hueOff val="-796293"/>
            <a:satOff val="9313"/>
            <a:lumOff val="102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796293"/>
              <a:satOff val="9313"/>
              <a:lumOff val="10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Uncleanness</a:t>
          </a:r>
          <a:endParaRPr lang="en-US" sz="1800" kern="1200"/>
        </a:p>
      </dsp:txBody>
      <dsp:txXfrm>
        <a:off x="4110605" y="941516"/>
        <a:ext cx="2055302" cy="800344"/>
      </dsp:txXfrm>
    </dsp:sp>
    <dsp:sp modelId="{2DD02956-874C-4EB9-9879-C51ED7365CF1}">
      <dsp:nvSpPr>
        <dsp:cNvPr id="0" name=""/>
        <dsp:cNvSpPr/>
      </dsp:nvSpPr>
      <dsp:spPr>
        <a:xfrm>
          <a:off x="6165907" y="941516"/>
          <a:ext cx="2055302" cy="800344"/>
        </a:xfrm>
        <a:prstGeom prst="rect">
          <a:avLst/>
        </a:prstGeom>
        <a:solidFill>
          <a:schemeClr val="accent2">
            <a:tint val="40000"/>
            <a:alpha val="90000"/>
            <a:hueOff val="-1194440"/>
            <a:satOff val="13969"/>
            <a:lumOff val="153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194440"/>
              <a:satOff val="13969"/>
              <a:lumOff val="15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Lasciviousness </a:t>
          </a:r>
          <a:endParaRPr lang="en-US" sz="18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1" kern="1200"/>
            <a:t>Outrageous, lewd behavior</a:t>
          </a:r>
          <a:endParaRPr lang="en-US" sz="1400" kern="1200"/>
        </a:p>
      </dsp:txBody>
      <dsp:txXfrm>
        <a:off x="6165907" y="941516"/>
        <a:ext cx="2055302" cy="8003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E90DDE-20D3-4441-A9D1-5168B4A12C86}">
      <dsp:nvSpPr>
        <dsp:cNvPr id="0" name=""/>
        <dsp:cNvSpPr/>
      </dsp:nvSpPr>
      <dsp:spPr>
        <a:xfrm>
          <a:off x="0" y="41189"/>
          <a:ext cx="8414157" cy="9534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Common Christian idols</a:t>
          </a:r>
          <a:endParaRPr lang="en-US" sz="2400" kern="1200"/>
        </a:p>
      </dsp:txBody>
      <dsp:txXfrm>
        <a:off x="46541" y="87730"/>
        <a:ext cx="8321075" cy="860321"/>
      </dsp:txXfrm>
    </dsp:sp>
    <dsp:sp modelId="{CD1F25C8-FF41-4E33-AB59-68D5BA3886FA}">
      <dsp:nvSpPr>
        <dsp:cNvPr id="0" name=""/>
        <dsp:cNvSpPr/>
      </dsp:nvSpPr>
      <dsp:spPr>
        <a:xfrm>
          <a:off x="0" y="994593"/>
          <a:ext cx="8414157" cy="2285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14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 dirty="0"/>
            <a:t>Covetousness (literally “grasping”); greed</a:t>
          </a:r>
          <a:endParaRPr lang="en-US" sz="1900" kern="1200" dirty="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Home, career, possessions</a:t>
          </a:r>
          <a:endParaRPr lang="en-US" sz="1900" kern="1200"/>
        </a:p>
        <a:p>
          <a:pPr marL="514350" lvl="3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Col 3:5, cf Eph 5:5</a:t>
          </a:r>
          <a:endParaRPr lang="en-US" sz="1900" kern="120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Persons (family, friends, etc.) Matt 10:37</a:t>
          </a:r>
          <a:endParaRPr lang="en-US" sz="1900" kern="120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The World System</a:t>
          </a:r>
          <a:endParaRPr lang="en-US" sz="1900" kern="1200"/>
        </a:p>
        <a:p>
          <a:pPr marL="514350" lvl="3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u="sng" kern="1200"/>
            <a:t>determined </a:t>
          </a:r>
          <a:r>
            <a:rPr lang="en-US" sz="1900" b="1" kern="1200"/>
            <a:t>friendship to the world (James 4:4)</a:t>
          </a:r>
          <a:endParaRPr lang="en-US" sz="1900" kern="1200"/>
        </a:p>
        <a:p>
          <a:pPr marL="514350" lvl="3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Misdirected agape love for the world (I Jn2;15)</a:t>
          </a:r>
          <a:endParaRPr lang="en-US" sz="1900" kern="1200"/>
        </a:p>
      </dsp:txBody>
      <dsp:txXfrm>
        <a:off x="0" y="994593"/>
        <a:ext cx="8414157" cy="2285280"/>
      </dsp:txXfrm>
    </dsp:sp>
    <dsp:sp modelId="{05ECE0E2-89D9-4981-8414-D6B70FF4DE19}">
      <dsp:nvSpPr>
        <dsp:cNvPr id="0" name=""/>
        <dsp:cNvSpPr/>
      </dsp:nvSpPr>
      <dsp:spPr>
        <a:xfrm>
          <a:off x="0" y="3279873"/>
          <a:ext cx="8414157" cy="953403"/>
        </a:xfrm>
        <a:prstGeom prst="roundRect">
          <a:avLst/>
        </a:prstGeom>
        <a:solidFill>
          <a:schemeClr val="accent2">
            <a:hueOff val="-882696"/>
            <a:satOff val="4218"/>
            <a:lumOff val="58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Encouragement to believers concerning their possession</a:t>
          </a:r>
          <a:endParaRPr lang="en-US" sz="2400" kern="1200"/>
        </a:p>
      </dsp:txBody>
      <dsp:txXfrm>
        <a:off x="46541" y="3326414"/>
        <a:ext cx="8321075" cy="860321"/>
      </dsp:txXfrm>
    </dsp:sp>
    <dsp:sp modelId="{9689C755-9510-409A-9586-8D83D656304E}">
      <dsp:nvSpPr>
        <dsp:cNvPr id="0" name=""/>
        <dsp:cNvSpPr/>
      </dsp:nvSpPr>
      <dsp:spPr>
        <a:xfrm>
          <a:off x="0" y="4233277"/>
          <a:ext cx="8414157" cy="658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149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Be content (I Tim 6:8)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b="1" kern="1200"/>
            <a:t>More blessed to give than to receive (cf Lk 14:12-14)</a:t>
          </a:r>
          <a:endParaRPr lang="en-US" sz="1900" kern="1200"/>
        </a:p>
      </dsp:txBody>
      <dsp:txXfrm>
        <a:off x="0" y="4233277"/>
        <a:ext cx="8414157" cy="6582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38237-8A95-4EA0-BE6D-C06B67AA6A8C}">
      <dsp:nvSpPr>
        <dsp:cNvPr id="0" name=""/>
        <dsp:cNvSpPr/>
      </dsp:nvSpPr>
      <dsp:spPr>
        <a:xfrm>
          <a:off x="36" y="302168"/>
          <a:ext cx="3525105" cy="135499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Manifestation of such religious, superstitious awe</a:t>
          </a:r>
          <a:endParaRPr lang="en-US" sz="2100" kern="1200"/>
        </a:p>
      </dsp:txBody>
      <dsp:txXfrm>
        <a:off x="36" y="302168"/>
        <a:ext cx="3525105" cy="1354996"/>
      </dsp:txXfrm>
    </dsp:sp>
    <dsp:sp modelId="{CEBD8B7E-DCEC-442F-AC85-523977BD40F8}">
      <dsp:nvSpPr>
        <dsp:cNvPr id="0" name=""/>
        <dsp:cNvSpPr/>
      </dsp:nvSpPr>
      <dsp:spPr>
        <a:xfrm>
          <a:off x="36" y="1657164"/>
          <a:ext cx="3525105" cy="176627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b="1" kern="1200"/>
            <a:t>Practicing superstitions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b="1" kern="1200"/>
            <a:t>Even the cursory action of prayer and Bible reading??</a:t>
          </a:r>
          <a:endParaRPr lang="en-US" sz="2100" kern="1200"/>
        </a:p>
      </dsp:txBody>
      <dsp:txXfrm>
        <a:off x="36" y="1657164"/>
        <a:ext cx="3525105" cy="1766278"/>
      </dsp:txXfrm>
    </dsp:sp>
    <dsp:sp modelId="{9A16447E-F834-4C2D-A907-9A0F1CD8CC1D}">
      <dsp:nvSpPr>
        <dsp:cNvPr id="0" name=""/>
        <dsp:cNvSpPr/>
      </dsp:nvSpPr>
      <dsp:spPr>
        <a:xfrm>
          <a:off x="4018657" y="302168"/>
          <a:ext cx="3525105" cy="135499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Superstitious awe can lead to unrighteous activity if not caught as a lust or temptation</a:t>
          </a:r>
          <a:endParaRPr lang="en-US" sz="2100" kern="1200"/>
        </a:p>
      </dsp:txBody>
      <dsp:txXfrm>
        <a:off x="4018657" y="302168"/>
        <a:ext cx="3525105" cy="1354996"/>
      </dsp:txXfrm>
    </dsp:sp>
    <dsp:sp modelId="{C0FF453E-F212-40E5-A402-3A5434E78A85}">
      <dsp:nvSpPr>
        <dsp:cNvPr id="0" name=""/>
        <dsp:cNvSpPr/>
      </dsp:nvSpPr>
      <dsp:spPr>
        <a:xfrm>
          <a:off x="4018657" y="1657164"/>
          <a:ext cx="3525105" cy="176627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b="1" kern="1200"/>
            <a:t>Refuse to be “awed” by placing your dependence on God, not on things your 5 sense can detect!</a:t>
          </a:r>
          <a:endParaRPr lang="en-US" sz="2100" kern="1200"/>
        </a:p>
      </dsp:txBody>
      <dsp:txXfrm>
        <a:off x="4018657" y="1657164"/>
        <a:ext cx="3525105" cy="17662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9EFE5-35A4-4EFE-A86F-DC1DD0CB920C}">
      <dsp:nvSpPr>
        <dsp:cNvPr id="0" name=""/>
        <dsp:cNvSpPr/>
      </dsp:nvSpPr>
      <dsp:spPr>
        <a:xfrm>
          <a:off x="0" y="2130904"/>
          <a:ext cx="7543800" cy="13981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True religion is found in James 1:27, not I idolatry and religious, superstitious awe.</a:t>
          </a:r>
          <a:endParaRPr lang="en-US" sz="2000" kern="1200"/>
        </a:p>
      </dsp:txBody>
      <dsp:txXfrm>
        <a:off x="0" y="2130904"/>
        <a:ext cx="7543800" cy="1398103"/>
      </dsp:txXfrm>
    </dsp:sp>
    <dsp:sp modelId="{B784CFA1-2C6D-42A0-B754-E509ADA98D5D}">
      <dsp:nvSpPr>
        <dsp:cNvPr id="0" name=""/>
        <dsp:cNvSpPr/>
      </dsp:nvSpPr>
      <dsp:spPr>
        <a:xfrm rot="10800000">
          <a:off x="0" y="1592"/>
          <a:ext cx="7543800" cy="2150283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The term “religion-</a:t>
          </a:r>
          <a:r>
            <a:rPr lang="en-US" sz="2000" b="1" kern="1200" dirty="0" err="1"/>
            <a:t>ous</a:t>
          </a:r>
          <a:r>
            <a:rPr lang="en-US" sz="2000" b="1" kern="1200" dirty="0"/>
            <a:t>” is found 5x in the NT.  It emphasizes an outward and often ceremonial display of who God is thought to be, and what is thought that He desires.</a:t>
          </a:r>
          <a:endParaRPr lang="en-US" sz="2000" kern="1200" dirty="0"/>
        </a:p>
      </dsp:txBody>
      <dsp:txXfrm rot="10800000">
        <a:off x="0" y="1592"/>
        <a:ext cx="7543800" cy="13971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39E2F-9AAA-4667-A0A5-A895DAAC2955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AB8A9-06EC-4D0D-A725-AE0B4182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55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34222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1E8B2E-8E3E-4E42-8818-49E109AD8602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58535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2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920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A00A84-8E80-4DA3-8C93-8F4A470B8F8B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87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 dirty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32914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201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301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8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92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47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07336" y="292608"/>
            <a:ext cx="616305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noFill/>
          <a:ln w="63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505454" y="6265818"/>
            <a:ext cx="3950208" cy="274320"/>
          </a:xfrm>
        </p:spPr>
        <p:txBody>
          <a:bodyPr/>
          <a:lstStyle>
            <a:lvl1pPr algn="r">
              <a:defRPr/>
            </a:lvl1pPr>
          </a:lstStyle>
          <a:p>
            <a:endParaRPr lang="en-US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2" name="Rectangle 11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112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884162" y="292608"/>
            <a:ext cx="1956816" cy="6272784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bg1">
              <a:lumMod val="50000"/>
              <a:lumOff val="5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67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9" name="Rectangle 8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338" y="6265818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FC09F070-7C4D-4511-9005-E1A60730D8C9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265818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3555" y="6265818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033D54C3-7963-4820-8E42-D9D2C3726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465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FDC33A-F195-4D09-9F9D-BB00149FCE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052" y="2133600"/>
            <a:ext cx="8679722" cy="2590800"/>
          </a:xfrm>
        </p:spPr>
        <p:txBody>
          <a:bodyPr/>
          <a:lstStyle/>
          <a:p>
            <a:r>
              <a:rPr lang="en-US" sz="3600" b="1" dirty="0"/>
              <a:t>The Works of the flesh </a:t>
            </a:r>
            <a:r>
              <a:rPr lang="en-US" sz="2000" b="1" dirty="0"/>
              <a:t>(part 2):</a:t>
            </a:r>
            <a:br>
              <a:rPr lang="en-US" sz="2000" b="1" dirty="0"/>
            </a:br>
            <a:r>
              <a:rPr lang="en-US" sz="3600" b="1" dirty="0"/>
              <a:t>Religious Work-Lusts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88BEF09-9CB0-4641-9C76-69209A8EA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SCRIPTURE READING:  I Timothy 6:1-10</a:t>
            </a:r>
          </a:p>
        </p:txBody>
      </p:sp>
    </p:spTree>
    <p:extLst>
      <p:ext uri="{BB962C8B-B14F-4D97-AF65-F5344CB8AC3E}">
        <p14:creationId xmlns:p14="http://schemas.microsoft.com/office/powerpoint/2010/main" val="490753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331365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 cap="all" dirty="0"/>
              <a:t>Introduction</a:t>
            </a:r>
          </a:p>
        </p:txBody>
      </p:sp>
      <p:graphicFrame>
        <p:nvGraphicFramePr>
          <p:cNvPr id="30" name="Content Placeholder 2">
            <a:extLst>
              <a:ext uri="{FF2B5EF4-FFF2-40B4-BE49-F238E27FC236}">
                <a16:creationId xmlns:a16="http://schemas.microsoft.com/office/drawing/2014/main" id="{DA6F8C26-9051-4CA9-AADE-79A07F48FF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923933"/>
              </p:ext>
            </p:extLst>
          </p:nvPr>
        </p:nvGraphicFramePr>
        <p:xfrm>
          <a:off x="503339" y="1291905"/>
          <a:ext cx="8271545" cy="5234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864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407C6-DB6E-4562-88A1-1651233A9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377" y="348980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REVIEW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CF5292-5CD4-4058-9C02-30AC73292D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966910"/>
              </p:ext>
            </p:extLst>
          </p:nvPr>
        </p:nvGraphicFramePr>
        <p:xfrm>
          <a:off x="494951" y="2014194"/>
          <a:ext cx="8221210" cy="4394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8605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3A91F-4DF2-4469-BB33-F57239A9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061" y="83890"/>
            <a:ext cx="8001419" cy="1712190"/>
          </a:xfrm>
        </p:spPr>
        <p:txBody>
          <a:bodyPr/>
          <a:lstStyle/>
          <a:p>
            <a:pPr algn="ctr"/>
            <a:r>
              <a:rPr lang="en-US" b="1" dirty="0"/>
              <a:t>IDOLATRY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B15F5-EEB7-4E11-90A3-74860705D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903" y="1568741"/>
            <a:ext cx="8529926" cy="4974672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Definition:  the putting of anyone or anything above our desire for God.</a:t>
            </a:r>
          </a:p>
          <a:p>
            <a:pPr lvl="1"/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The usual understanding of idolatry </a:t>
            </a:r>
          </a:p>
          <a:p>
            <a:pPr lvl="2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Statues, figurines, icons, symbols of a religious nature</a:t>
            </a:r>
          </a:p>
          <a:p>
            <a:pPr lvl="2"/>
            <a:r>
              <a:rPr lang="en-US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The 5 related terms in the NT</a:t>
            </a:r>
          </a:p>
          <a:p>
            <a:pPr lvl="3"/>
            <a:r>
              <a:rPr lang="en-US" sz="2400" b="1" dirty="0"/>
              <a:t>28x refer to icons, or of foreign gods</a:t>
            </a:r>
          </a:p>
          <a:p>
            <a:pPr lvl="3"/>
            <a:r>
              <a:rPr lang="en-US" sz="2400" b="1" dirty="0"/>
              <a:t>2x refer generally to all idolatry</a:t>
            </a:r>
          </a:p>
          <a:p>
            <a:pPr lvl="3"/>
            <a:r>
              <a:rPr lang="en-US" sz="2400" b="1" dirty="0"/>
              <a:t>2x refer to covetousness as idolatry</a:t>
            </a:r>
          </a:p>
          <a:p>
            <a:pPr marL="548640" lvl="2" indent="0">
              <a:buNone/>
            </a:pP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Christians can be idolaters</a:t>
            </a:r>
          </a:p>
          <a:p>
            <a:pPr lvl="2"/>
            <a:r>
              <a:rPr lang="en-US" sz="2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I Jn 5:21</a:t>
            </a:r>
          </a:p>
        </p:txBody>
      </p:sp>
    </p:spTree>
    <p:extLst>
      <p:ext uri="{BB962C8B-B14F-4D97-AF65-F5344CB8AC3E}">
        <p14:creationId xmlns:p14="http://schemas.microsoft.com/office/powerpoint/2010/main" val="2383371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3A91F-4DF2-4469-BB33-F57239A9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314587"/>
            <a:ext cx="7543800" cy="1699607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IDOLATRY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EE4E28-0EC2-4B53-8672-D2D8FDF165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613900"/>
              </p:ext>
            </p:extLst>
          </p:nvPr>
        </p:nvGraphicFramePr>
        <p:xfrm>
          <a:off x="394283" y="1610686"/>
          <a:ext cx="8414157" cy="4932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505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3A91F-4DF2-4469-BB33-F57239A9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4665" y="891241"/>
            <a:ext cx="2954313" cy="5075519"/>
          </a:xfrm>
        </p:spPr>
        <p:txBody>
          <a:bodyPr>
            <a:normAutofit/>
          </a:bodyPr>
          <a:lstStyle/>
          <a:p>
            <a:r>
              <a:rPr lang="en-US" sz="3200" b="1"/>
              <a:t>WITCHCRAFT: Religious, Superstitious Awe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B15F5-EEB7-4E11-90A3-74860705D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892" y="374905"/>
            <a:ext cx="5119638" cy="6108192"/>
          </a:xfrm>
        </p:spPr>
        <p:txBody>
          <a:bodyPr anchor="ctr">
            <a:normAutofit/>
          </a:bodyPr>
          <a:lstStyle/>
          <a:p>
            <a:pPr marL="548640" lvl="2" indent="0">
              <a:buNone/>
            </a:pPr>
            <a:endParaRPr lang="en-US" sz="2000" b="1" dirty="0"/>
          </a:p>
          <a:p>
            <a:pPr lvl="1"/>
            <a:r>
              <a:rPr lang="en-US" sz="2800" b="1" dirty="0">
                <a:solidFill>
                  <a:schemeClr val="bg1"/>
                </a:solidFill>
              </a:rPr>
              <a:t>Derivation of the Word</a:t>
            </a:r>
          </a:p>
          <a:p>
            <a:pPr lvl="1"/>
            <a:endParaRPr lang="en-US" sz="2800" b="1" dirty="0"/>
          </a:p>
          <a:p>
            <a:pPr lvl="2"/>
            <a:r>
              <a:rPr lang="en-US" sz="2400" b="1" dirty="0"/>
              <a:t>The idea of treating with medicine</a:t>
            </a:r>
          </a:p>
          <a:p>
            <a:pPr lvl="2"/>
            <a:endParaRPr lang="en-US" sz="2400" b="1" dirty="0"/>
          </a:p>
          <a:p>
            <a:pPr lvl="2"/>
            <a:r>
              <a:rPr lang="en-US" sz="2400" b="1" dirty="0"/>
              <a:t>The ritualistic preparation of medicine as potions</a:t>
            </a:r>
          </a:p>
          <a:p>
            <a:pPr lvl="2"/>
            <a:endParaRPr lang="en-US" sz="2400" b="1" dirty="0"/>
          </a:p>
          <a:p>
            <a:pPr lvl="2"/>
            <a:r>
              <a:rPr lang="en-US" sz="2400" b="1" dirty="0"/>
              <a:t>The attitude of awe in the ones </a:t>
            </a:r>
            <a:r>
              <a:rPr lang="en-US" sz="2400" b="1" u="sng" dirty="0"/>
              <a:t>observing</a:t>
            </a:r>
            <a:r>
              <a:rPr lang="en-US" sz="2400" b="1" dirty="0"/>
              <a:t> these ritualistic preparations </a:t>
            </a:r>
          </a:p>
          <a:p>
            <a:pPr lvl="3"/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incantations, fire, smoke, incense, etc.</a:t>
            </a:r>
          </a:p>
          <a:p>
            <a:pPr marL="1097280" lvl="4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782760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3A91F-4DF2-4469-BB33-F57239A9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642594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/>
              <a:t>WITCHCRAFT: Religious, Superstitious Awe</a:t>
            </a:r>
            <a:endParaRPr lang="en-US" b="1" dirty="0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2575AF2A-FFFF-4310-B0A1-EE86679E82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795246"/>
              </p:ext>
            </p:extLst>
          </p:nvPr>
        </p:nvGraphicFramePr>
        <p:xfrm>
          <a:off x="800100" y="2310063"/>
          <a:ext cx="75438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3882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4800074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CONCLUSION</a:t>
            </a:r>
            <a:endParaRPr lang="en-US" b="1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BBB3174-01E2-4764-9F6F-36BA23F512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330575"/>
              </p:ext>
            </p:extLst>
          </p:nvPr>
        </p:nvGraphicFramePr>
        <p:xfrm>
          <a:off x="800100" y="990600"/>
          <a:ext cx="7543800" cy="353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5637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467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Savon</vt:lpstr>
      <vt:lpstr>The Works of the flesh (part 2): Religious Work-Lusts</vt:lpstr>
      <vt:lpstr>Introduction</vt:lpstr>
      <vt:lpstr>REVIEW</vt:lpstr>
      <vt:lpstr>IDOLATRY</vt:lpstr>
      <vt:lpstr>IDOLATRY</vt:lpstr>
      <vt:lpstr>WITCHCRAFT: Religious, Superstitious Awe</vt:lpstr>
      <vt:lpstr>WITCHCRAFT: Religious, Superstitious Awe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 26, 2019</dc:title>
  <dc:creator>dee konrad</dc:creator>
  <cp:lastModifiedBy>dee konrad</cp:lastModifiedBy>
  <cp:revision>3</cp:revision>
  <dcterms:created xsi:type="dcterms:W3CDTF">2019-05-25T20:49:02Z</dcterms:created>
  <dcterms:modified xsi:type="dcterms:W3CDTF">2019-05-25T20:56:16Z</dcterms:modified>
</cp:coreProperties>
</file>