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notesMasterIdLst>
    <p:notesMasterId r:id="rId9"/>
  </p:notesMasterIdLst>
  <p:sldIdLst>
    <p:sldId id="256" r:id="rId2"/>
    <p:sldId id="303" r:id="rId3"/>
    <p:sldId id="784" r:id="rId4"/>
    <p:sldId id="785" r:id="rId5"/>
    <p:sldId id="788" r:id="rId6"/>
    <p:sldId id="789" r:id="rId7"/>
    <p:sldId id="31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728C22-AC4B-41E2-803B-B9DE07AD5EDF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7502596-D234-42F0-BDE3-BDF8C5D38361}">
      <dgm:prSet/>
      <dgm:spPr/>
      <dgm:t>
        <a:bodyPr/>
        <a:lstStyle/>
        <a:p>
          <a:r>
            <a:rPr lang="en-US" b="1" dirty="0"/>
            <a:t>The Sadducees</a:t>
          </a:r>
        </a:p>
      </dgm:t>
    </dgm:pt>
    <dgm:pt modelId="{66113A26-60E2-4215-8DB9-638DFF153AF0}" type="parTrans" cxnId="{1952427C-2048-4BEC-ADF8-F1550EF4468E}">
      <dgm:prSet/>
      <dgm:spPr/>
      <dgm:t>
        <a:bodyPr/>
        <a:lstStyle/>
        <a:p>
          <a:endParaRPr lang="en-US"/>
        </a:p>
      </dgm:t>
    </dgm:pt>
    <dgm:pt modelId="{A638EBAC-3A91-41E4-8249-0DB43A3E3A88}" type="sibTrans" cxnId="{1952427C-2048-4BEC-ADF8-F1550EF4468E}">
      <dgm:prSet/>
      <dgm:spPr/>
      <dgm:t>
        <a:bodyPr/>
        <a:lstStyle/>
        <a:p>
          <a:endParaRPr lang="en-US"/>
        </a:p>
      </dgm:t>
    </dgm:pt>
    <dgm:pt modelId="{46A02A4A-1981-410F-B045-87B07BE7EA1A}">
      <dgm:prSet/>
      <dgm:spPr/>
      <dgm:t>
        <a:bodyPr/>
        <a:lstStyle/>
        <a:p>
          <a:r>
            <a:rPr lang="en-US" b="1" dirty="0"/>
            <a:t>Acts 5:17</a:t>
          </a:r>
        </a:p>
      </dgm:t>
    </dgm:pt>
    <dgm:pt modelId="{5295419A-97A2-4135-A51E-6F9596FC418D}" type="parTrans" cxnId="{1521B2AA-02A5-47F5-8283-3624BDE2F83C}">
      <dgm:prSet/>
      <dgm:spPr/>
      <dgm:t>
        <a:bodyPr/>
        <a:lstStyle/>
        <a:p>
          <a:endParaRPr lang="en-US"/>
        </a:p>
      </dgm:t>
    </dgm:pt>
    <dgm:pt modelId="{22B6E84D-7213-4A52-B3EB-FDCE81D6381B}" type="sibTrans" cxnId="{1521B2AA-02A5-47F5-8283-3624BDE2F83C}">
      <dgm:prSet/>
      <dgm:spPr/>
      <dgm:t>
        <a:bodyPr/>
        <a:lstStyle/>
        <a:p>
          <a:endParaRPr lang="en-US"/>
        </a:p>
      </dgm:t>
    </dgm:pt>
    <dgm:pt modelId="{2D7969F9-9F86-45F0-9F78-8E9D032DACAF}">
      <dgm:prSet/>
      <dgm:spPr/>
      <dgm:t>
        <a:bodyPr/>
        <a:lstStyle/>
        <a:p>
          <a:r>
            <a:rPr lang="en-US" b="1" dirty="0"/>
            <a:t>The Pharisees</a:t>
          </a:r>
        </a:p>
      </dgm:t>
    </dgm:pt>
    <dgm:pt modelId="{27F3D197-A510-4E9E-91DC-2C5D6ACBE962}" type="parTrans" cxnId="{E4B7A0CF-D406-4D68-B867-F45FCA294F3C}">
      <dgm:prSet/>
      <dgm:spPr/>
      <dgm:t>
        <a:bodyPr/>
        <a:lstStyle/>
        <a:p>
          <a:endParaRPr lang="en-US"/>
        </a:p>
      </dgm:t>
    </dgm:pt>
    <dgm:pt modelId="{9B231B31-CC62-49BF-8C9D-2EDFD87E6350}" type="sibTrans" cxnId="{E4B7A0CF-D406-4D68-B867-F45FCA294F3C}">
      <dgm:prSet/>
      <dgm:spPr/>
      <dgm:t>
        <a:bodyPr/>
        <a:lstStyle/>
        <a:p>
          <a:endParaRPr lang="en-US"/>
        </a:p>
      </dgm:t>
    </dgm:pt>
    <dgm:pt modelId="{59896369-73CC-4CC3-8274-9AF6159233D3}">
      <dgm:prSet/>
      <dgm:spPr/>
      <dgm:t>
        <a:bodyPr/>
        <a:lstStyle/>
        <a:p>
          <a:r>
            <a:rPr lang="en-US" b="1" dirty="0"/>
            <a:t>Acts 15:5; </a:t>
          </a:r>
          <a:r>
            <a:rPr lang="en-US" b="1" dirty="0" err="1"/>
            <a:t>cf</a:t>
          </a:r>
          <a:r>
            <a:rPr lang="en-US" b="1" dirty="0"/>
            <a:t> Acts 23:5-8</a:t>
          </a:r>
        </a:p>
      </dgm:t>
    </dgm:pt>
    <dgm:pt modelId="{3C9EB25B-0A5B-49E8-9BE4-0916D7F31F5E}" type="parTrans" cxnId="{62D2F32A-AD5A-4B84-A964-6CFF68A52EAF}">
      <dgm:prSet/>
      <dgm:spPr/>
      <dgm:t>
        <a:bodyPr/>
        <a:lstStyle/>
        <a:p>
          <a:endParaRPr lang="en-US"/>
        </a:p>
      </dgm:t>
    </dgm:pt>
    <dgm:pt modelId="{3FEC8607-8F1C-46ED-BBB9-0D676EEF6A47}" type="sibTrans" cxnId="{62D2F32A-AD5A-4B84-A964-6CFF68A52EAF}">
      <dgm:prSet/>
      <dgm:spPr/>
      <dgm:t>
        <a:bodyPr/>
        <a:lstStyle/>
        <a:p>
          <a:endParaRPr lang="en-US"/>
        </a:p>
      </dgm:t>
    </dgm:pt>
    <dgm:pt modelId="{0257B0CB-0D81-4B5E-AED2-33E5F39E288E}">
      <dgm:prSet/>
      <dgm:spPr/>
      <dgm:t>
        <a:bodyPr/>
        <a:lstStyle/>
        <a:p>
          <a:r>
            <a:rPr lang="en-US" b="1" dirty="0">
              <a:solidFill>
                <a:schemeClr val="accent2"/>
              </a:solidFill>
            </a:rPr>
            <a:t>The differing opinion of these 2 groups </a:t>
          </a:r>
        </a:p>
      </dgm:t>
    </dgm:pt>
    <dgm:pt modelId="{4F8DF0AC-7EAF-47C0-B534-419D4D018898}" type="parTrans" cxnId="{F4A37A7F-185A-4BFC-B7CF-97A9551E1259}">
      <dgm:prSet/>
      <dgm:spPr/>
      <dgm:t>
        <a:bodyPr/>
        <a:lstStyle/>
        <a:p>
          <a:endParaRPr lang="en-US"/>
        </a:p>
      </dgm:t>
    </dgm:pt>
    <dgm:pt modelId="{22266A0C-145B-43A6-9F59-88467911C223}" type="sibTrans" cxnId="{F4A37A7F-185A-4BFC-B7CF-97A9551E1259}">
      <dgm:prSet/>
      <dgm:spPr/>
      <dgm:t>
        <a:bodyPr/>
        <a:lstStyle/>
        <a:p>
          <a:endParaRPr lang="en-US"/>
        </a:p>
      </dgm:t>
    </dgm:pt>
    <dgm:pt modelId="{DB38A1A1-82D9-451F-88B4-CF15D50AACE3}">
      <dgm:prSet/>
      <dgm:spPr/>
      <dgm:t>
        <a:bodyPr/>
        <a:lstStyle/>
        <a:p>
          <a:r>
            <a:rPr lang="en-US" b="1" dirty="0"/>
            <a:t>The Nazarenes</a:t>
          </a:r>
        </a:p>
      </dgm:t>
    </dgm:pt>
    <dgm:pt modelId="{9DE86DDA-5EED-449F-9BC4-1FE57735D8D6}" type="parTrans" cxnId="{755CD219-9CAF-4EB8-B7B7-0C8EC10F2C38}">
      <dgm:prSet/>
      <dgm:spPr/>
      <dgm:t>
        <a:bodyPr/>
        <a:lstStyle/>
        <a:p>
          <a:endParaRPr lang="en-US"/>
        </a:p>
      </dgm:t>
    </dgm:pt>
    <dgm:pt modelId="{10FD6403-BF6B-41FA-9213-B5F7D79B6CEC}" type="sibTrans" cxnId="{755CD219-9CAF-4EB8-B7B7-0C8EC10F2C38}">
      <dgm:prSet/>
      <dgm:spPr/>
      <dgm:t>
        <a:bodyPr/>
        <a:lstStyle/>
        <a:p>
          <a:endParaRPr lang="en-US"/>
        </a:p>
      </dgm:t>
    </dgm:pt>
    <dgm:pt modelId="{D652BD06-9B25-4371-83E5-CFD84947D4BE}">
      <dgm:prSet/>
      <dgm:spPr/>
      <dgm:t>
        <a:bodyPr/>
        <a:lstStyle/>
        <a:p>
          <a:r>
            <a:rPr lang="en-US" b="1" dirty="0"/>
            <a:t>Acts 24:5, 14-16;  Matt 16:1-4, 6, 12</a:t>
          </a:r>
        </a:p>
      </dgm:t>
    </dgm:pt>
    <dgm:pt modelId="{A233DEA4-A14A-4B93-A9F5-283EB4F82D40}" type="parTrans" cxnId="{2D3D8C67-0445-45E1-B0E4-0591C781D670}">
      <dgm:prSet/>
      <dgm:spPr/>
      <dgm:t>
        <a:bodyPr/>
        <a:lstStyle/>
        <a:p>
          <a:endParaRPr lang="en-US"/>
        </a:p>
      </dgm:t>
    </dgm:pt>
    <dgm:pt modelId="{DCF2E029-4074-49C3-AD00-689DEBDFBAE5}" type="sibTrans" cxnId="{2D3D8C67-0445-45E1-B0E4-0591C781D670}">
      <dgm:prSet/>
      <dgm:spPr/>
      <dgm:t>
        <a:bodyPr/>
        <a:lstStyle/>
        <a:p>
          <a:endParaRPr lang="en-US"/>
        </a:p>
      </dgm:t>
    </dgm:pt>
    <dgm:pt modelId="{EAAFDE8B-327A-4663-B107-8BE172DE6D52}" type="pres">
      <dgm:prSet presAssocID="{6A728C22-AC4B-41E2-803B-B9DE07AD5EDF}" presName="linear" presStyleCnt="0">
        <dgm:presLayoutVars>
          <dgm:animLvl val="lvl"/>
          <dgm:resizeHandles val="exact"/>
        </dgm:presLayoutVars>
      </dgm:prSet>
      <dgm:spPr/>
    </dgm:pt>
    <dgm:pt modelId="{E622BD9C-8195-4A95-8C37-FE14D0567631}" type="pres">
      <dgm:prSet presAssocID="{47502596-D234-42F0-BDE3-BDF8C5D3836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E95CD00-3D91-48C3-8A37-B466DEEAD91B}" type="pres">
      <dgm:prSet presAssocID="{47502596-D234-42F0-BDE3-BDF8C5D38361}" presName="childText" presStyleLbl="revTx" presStyleIdx="0" presStyleCnt="3">
        <dgm:presLayoutVars>
          <dgm:bulletEnabled val="1"/>
        </dgm:presLayoutVars>
      </dgm:prSet>
      <dgm:spPr/>
    </dgm:pt>
    <dgm:pt modelId="{ED606067-0AD0-48D8-9A5E-0887FAB88715}" type="pres">
      <dgm:prSet presAssocID="{2D7969F9-9F86-45F0-9F78-8E9D032DACA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16DB953-601A-470E-B2FF-0CF88330E46C}" type="pres">
      <dgm:prSet presAssocID="{2D7969F9-9F86-45F0-9F78-8E9D032DACAF}" presName="childText" presStyleLbl="revTx" presStyleIdx="1" presStyleCnt="3">
        <dgm:presLayoutVars>
          <dgm:bulletEnabled val="1"/>
        </dgm:presLayoutVars>
      </dgm:prSet>
      <dgm:spPr/>
    </dgm:pt>
    <dgm:pt modelId="{A16758A1-BCE4-447F-B61D-43E482DA4A40}" type="pres">
      <dgm:prSet presAssocID="{DB38A1A1-82D9-451F-88B4-CF15D50AACE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69960CF-819D-4D68-A9BD-E05B04C3F779}" type="pres">
      <dgm:prSet presAssocID="{DB38A1A1-82D9-451F-88B4-CF15D50AACE3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755CD219-9CAF-4EB8-B7B7-0C8EC10F2C38}" srcId="{6A728C22-AC4B-41E2-803B-B9DE07AD5EDF}" destId="{DB38A1A1-82D9-451F-88B4-CF15D50AACE3}" srcOrd="2" destOrd="0" parTransId="{9DE86DDA-5EED-449F-9BC4-1FE57735D8D6}" sibTransId="{10FD6403-BF6B-41FA-9213-B5F7D79B6CEC}"/>
    <dgm:cxn modelId="{62D2F32A-AD5A-4B84-A964-6CFF68A52EAF}" srcId="{2D7969F9-9F86-45F0-9F78-8E9D032DACAF}" destId="{59896369-73CC-4CC3-8274-9AF6159233D3}" srcOrd="0" destOrd="0" parTransId="{3C9EB25B-0A5B-49E8-9BE4-0916D7F31F5E}" sibTransId="{3FEC8607-8F1C-46ED-BBB9-0D676EEF6A47}"/>
    <dgm:cxn modelId="{C558672B-64E4-42C4-B706-EC9252773DA1}" type="presOf" srcId="{46A02A4A-1981-410F-B045-87B07BE7EA1A}" destId="{CE95CD00-3D91-48C3-8A37-B466DEEAD91B}" srcOrd="0" destOrd="0" presId="urn:microsoft.com/office/officeart/2005/8/layout/vList2"/>
    <dgm:cxn modelId="{A1541D63-9550-4771-AF37-5527944DEA99}" type="presOf" srcId="{0257B0CB-0D81-4B5E-AED2-33E5F39E288E}" destId="{C16DB953-601A-470E-B2FF-0CF88330E46C}" srcOrd="0" destOrd="1" presId="urn:microsoft.com/office/officeart/2005/8/layout/vList2"/>
    <dgm:cxn modelId="{2D3D8C67-0445-45E1-B0E4-0591C781D670}" srcId="{DB38A1A1-82D9-451F-88B4-CF15D50AACE3}" destId="{D652BD06-9B25-4371-83E5-CFD84947D4BE}" srcOrd="0" destOrd="0" parTransId="{A233DEA4-A14A-4B93-A9F5-283EB4F82D40}" sibTransId="{DCF2E029-4074-49C3-AD00-689DEBDFBAE5}"/>
    <dgm:cxn modelId="{1952427C-2048-4BEC-ADF8-F1550EF4468E}" srcId="{6A728C22-AC4B-41E2-803B-B9DE07AD5EDF}" destId="{47502596-D234-42F0-BDE3-BDF8C5D38361}" srcOrd="0" destOrd="0" parTransId="{66113A26-60E2-4215-8DB9-638DFF153AF0}" sibTransId="{A638EBAC-3A91-41E4-8249-0DB43A3E3A88}"/>
    <dgm:cxn modelId="{F4A37A7F-185A-4BFC-B7CF-97A9551E1259}" srcId="{59896369-73CC-4CC3-8274-9AF6159233D3}" destId="{0257B0CB-0D81-4B5E-AED2-33E5F39E288E}" srcOrd="0" destOrd="0" parTransId="{4F8DF0AC-7EAF-47C0-B534-419D4D018898}" sibTransId="{22266A0C-145B-43A6-9F59-88467911C223}"/>
    <dgm:cxn modelId="{6C67F883-08EC-48F8-A816-CB999FA67D0B}" type="presOf" srcId="{2D7969F9-9F86-45F0-9F78-8E9D032DACAF}" destId="{ED606067-0AD0-48D8-9A5E-0887FAB88715}" srcOrd="0" destOrd="0" presId="urn:microsoft.com/office/officeart/2005/8/layout/vList2"/>
    <dgm:cxn modelId="{9F558B87-ED32-48C1-8F6F-13A4F0885A60}" type="presOf" srcId="{6A728C22-AC4B-41E2-803B-B9DE07AD5EDF}" destId="{EAAFDE8B-327A-4663-B107-8BE172DE6D52}" srcOrd="0" destOrd="0" presId="urn:microsoft.com/office/officeart/2005/8/layout/vList2"/>
    <dgm:cxn modelId="{D9FC8396-B7F6-48C5-8F4B-DA2CEF297FA3}" type="presOf" srcId="{DB38A1A1-82D9-451F-88B4-CF15D50AACE3}" destId="{A16758A1-BCE4-447F-B61D-43E482DA4A40}" srcOrd="0" destOrd="0" presId="urn:microsoft.com/office/officeart/2005/8/layout/vList2"/>
    <dgm:cxn modelId="{1521B2AA-02A5-47F5-8283-3624BDE2F83C}" srcId="{47502596-D234-42F0-BDE3-BDF8C5D38361}" destId="{46A02A4A-1981-410F-B045-87B07BE7EA1A}" srcOrd="0" destOrd="0" parTransId="{5295419A-97A2-4135-A51E-6F9596FC418D}" sibTransId="{22B6E84D-7213-4A52-B3EB-FDCE81D6381B}"/>
    <dgm:cxn modelId="{C800B1B2-5944-4395-BCC6-6065173C56A2}" type="presOf" srcId="{D652BD06-9B25-4371-83E5-CFD84947D4BE}" destId="{E69960CF-819D-4D68-A9BD-E05B04C3F779}" srcOrd="0" destOrd="0" presId="urn:microsoft.com/office/officeart/2005/8/layout/vList2"/>
    <dgm:cxn modelId="{E4B7A0CF-D406-4D68-B867-F45FCA294F3C}" srcId="{6A728C22-AC4B-41E2-803B-B9DE07AD5EDF}" destId="{2D7969F9-9F86-45F0-9F78-8E9D032DACAF}" srcOrd="1" destOrd="0" parTransId="{27F3D197-A510-4E9E-91DC-2C5D6ACBE962}" sibTransId="{9B231B31-CC62-49BF-8C9D-2EDFD87E6350}"/>
    <dgm:cxn modelId="{EE34DACF-E486-4D13-A1AE-337A88FE5ABB}" type="presOf" srcId="{59896369-73CC-4CC3-8274-9AF6159233D3}" destId="{C16DB953-601A-470E-B2FF-0CF88330E46C}" srcOrd="0" destOrd="0" presId="urn:microsoft.com/office/officeart/2005/8/layout/vList2"/>
    <dgm:cxn modelId="{BA0CCDD5-CA68-4A99-AE88-B4DD9B77CE14}" type="presOf" srcId="{47502596-D234-42F0-BDE3-BDF8C5D38361}" destId="{E622BD9C-8195-4A95-8C37-FE14D0567631}" srcOrd="0" destOrd="0" presId="urn:microsoft.com/office/officeart/2005/8/layout/vList2"/>
    <dgm:cxn modelId="{0ED0B4B6-A1BC-40DE-8F42-FD9DCD033427}" type="presParOf" srcId="{EAAFDE8B-327A-4663-B107-8BE172DE6D52}" destId="{E622BD9C-8195-4A95-8C37-FE14D0567631}" srcOrd="0" destOrd="0" presId="urn:microsoft.com/office/officeart/2005/8/layout/vList2"/>
    <dgm:cxn modelId="{FCC7CEF9-90A0-4CF2-8D18-10197420A805}" type="presParOf" srcId="{EAAFDE8B-327A-4663-B107-8BE172DE6D52}" destId="{CE95CD00-3D91-48C3-8A37-B466DEEAD91B}" srcOrd="1" destOrd="0" presId="urn:microsoft.com/office/officeart/2005/8/layout/vList2"/>
    <dgm:cxn modelId="{D50C5F2C-2E80-425E-A5F1-72AA3BDB5246}" type="presParOf" srcId="{EAAFDE8B-327A-4663-B107-8BE172DE6D52}" destId="{ED606067-0AD0-48D8-9A5E-0887FAB88715}" srcOrd="2" destOrd="0" presId="urn:microsoft.com/office/officeart/2005/8/layout/vList2"/>
    <dgm:cxn modelId="{8FCEB7C2-652C-4E0B-BC40-887E93C45E99}" type="presParOf" srcId="{EAAFDE8B-327A-4663-B107-8BE172DE6D52}" destId="{C16DB953-601A-470E-B2FF-0CF88330E46C}" srcOrd="3" destOrd="0" presId="urn:microsoft.com/office/officeart/2005/8/layout/vList2"/>
    <dgm:cxn modelId="{FF51A9E6-A55D-4AD6-9A95-AC6E8551436D}" type="presParOf" srcId="{EAAFDE8B-327A-4663-B107-8BE172DE6D52}" destId="{A16758A1-BCE4-447F-B61D-43E482DA4A40}" srcOrd="4" destOrd="0" presId="urn:microsoft.com/office/officeart/2005/8/layout/vList2"/>
    <dgm:cxn modelId="{1A3ED130-5060-4359-8184-C5A013AE5699}" type="presParOf" srcId="{EAAFDE8B-327A-4663-B107-8BE172DE6D52}" destId="{E69960CF-819D-4D68-A9BD-E05B04C3F779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1BFFB1-3262-44FF-9F50-ECC99AFC8752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10C1E5F-9A39-43C9-B5AE-10D1F9CD05F0}">
      <dgm:prSet/>
      <dgm:spPr/>
      <dgm:t>
        <a:bodyPr/>
        <a:lstStyle/>
        <a:p>
          <a:pPr>
            <a:defRPr b="1"/>
          </a:pPr>
          <a:r>
            <a:rPr lang="en-US" b="1"/>
            <a:t>The objective standard for measurement:  The Bible! </a:t>
          </a:r>
          <a:endParaRPr lang="en-US"/>
        </a:p>
      </dgm:t>
    </dgm:pt>
    <dgm:pt modelId="{C64ADBB1-DBF9-48FE-B12E-25F0AFEBD36B}" type="parTrans" cxnId="{66C9E7B5-6363-4096-94CF-A1CE18FFC3AF}">
      <dgm:prSet/>
      <dgm:spPr/>
      <dgm:t>
        <a:bodyPr/>
        <a:lstStyle/>
        <a:p>
          <a:endParaRPr lang="en-US"/>
        </a:p>
      </dgm:t>
    </dgm:pt>
    <dgm:pt modelId="{6AC3188C-D5E9-4565-9E03-14B42D8E1E8D}" type="sibTrans" cxnId="{66C9E7B5-6363-4096-94CF-A1CE18FFC3AF}">
      <dgm:prSet/>
      <dgm:spPr/>
      <dgm:t>
        <a:bodyPr/>
        <a:lstStyle/>
        <a:p>
          <a:endParaRPr lang="en-US"/>
        </a:p>
      </dgm:t>
    </dgm:pt>
    <dgm:pt modelId="{28FCF673-CEC6-4AF5-B4D2-A9BB9499AB88}">
      <dgm:prSet/>
      <dgm:spPr/>
      <dgm:t>
        <a:bodyPr/>
        <a:lstStyle/>
        <a:p>
          <a:r>
            <a:rPr lang="en-US" b="1" dirty="0"/>
            <a:t>	Matt 4:4, Ps 119:89</a:t>
          </a:r>
          <a:endParaRPr lang="en-US" dirty="0"/>
        </a:p>
      </dgm:t>
    </dgm:pt>
    <dgm:pt modelId="{FF0C2E82-ECFE-41CD-838F-2DDA9832C98E}" type="parTrans" cxnId="{C2289867-0CF6-4E74-BFE9-0BA45581EAF8}">
      <dgm:prSet/>
      <dgm:spPr/>
      <dgm:t>
        <a:bodyPr/>
        <a:lstStyle/>
        <a:p>
          <a:endParaRPr lang="en-US"/>
        </a:p>
      </dgm:t>
    </dgm:pt>
    <dgm:pt modelId="{E692E22D-5906-41E8-9573-B12EE2300C57}" type="sibTrans" cxnId="{C2289867-0CF6-4E74-BFE9-0BA45581EAF8}">
      <dgm:prSet/>
      <dgm:spPr/>
      <dgm:t>
        <a:bodyPr/>
        <a:lstStyle/>
        <a:p>
          <a:endParaRPr lang="en-US"/>
        </a:p>
      </dgm:t>
    </dgm:pt>
    <dgm:pt modelId="{22CE2E92-2ED0-4FF0-872E-C39399FCC1B5}">
      <dgm:prSet/>
      <dgm:spPr/>
      <dgm:t>
        <a:bodyPr/>
        <a:lstStyle/>
        <a:p>
          <a:pPr>
            <a:defRPr b="1"/>
          </a:pPr>
          <a:r>
            <a:rPr lang="en-US" b="1" dirty="0"/>
            <a:t>Subjective sub-standards measurement of heresy</a:t>
          </a:r>
          <a:endParaRPr lang="en-US" dirty="0"/>
        </a:p>
      </dgm:t>
    </dgm:pt>
    <dgm:pt modelId="{AC5E2F2D-3AB8-4F2C-97E2-0CA5E66C2255}" type="parTrans" cxnId="{67014EFA-DB47-4C6F-820C-E18C09C3C5E6}">
      <dgm:prSet/>
      <dgm:spPr/>
      <dgm:t>
        <a:bodyPr/>
        <a:lstStyle/>
        <a:p>
          <a:endParaRPr lang="en-US"/>
        </a:p>
      </dgm:t>
    </dgm:pt>
    <dgm:pt modelId="{079F5E56-A281-44A2-91F2-F5BEB1D6DC0B}" type="sibTrans" cxnId="{67014EFA-DB47-4C6F-820C-E18C09C3C5E6}">
      <dgm:prSet/>
      <dgm:spPr/>
      <dgm:t>
        <a:bodyPr/>
        <a:lstStyle/>
        <a:p>
          <a:endParaRPr lang="en-US"/>
        </a:p>
      </dgm:t>
    </dgm:pt>
    <dgm:pt modelId="{28548F42-E4C7-456A-9607-E41E5F6A9509}">
      <dgm:prSet/>
      <dgm:spPr/>
      <dgm:t>
        <a:bodyPr/>
        <a:lstStyle/>
        <a:p>
          <a:r>
            <a:rPr lang="en-US" b="1" dirty="0">
              <a:solidFill>
                <a:schemeClr val="accent2"/>
              </a:solidFill>
            </a:rPr>
            <a:t>Tradition(s) adding to Scripture      </a:t>
          </a:r>
          <a:r>
            <a:rPr lang="en-US" b="1" dirty="0"/>
            <a:t>	Matt 15:1-9</a:t>
          </a:r>
        </a:p>
      </dgm:t>
    </dgm:pt>
    <dgm:pt modelId="{558192E1-85FB-4FE7-AC3D-0EDE381012C9}" type="parTrans" cxnId="{5F8E0C95-8020-464C-AD74-B3109A799436}">
      <dgm:prSet/>
      <dgm:spPr/>
      <dgm:t>
        <a:bodyPr/>
        <a:lstStyle/>
        <a:p>
          <a:endParaRPr lang="en-US"/>
        </a:p>
      </dgm:t>
    </dgm:pt>
    <dgm:pt modelId="{6AB1E942-523E-43DD-BDF8-350E1D7FEAE0}" type="sibTrans" cxnId="{5F8E0C95-8020-464C-AD74-B3109A799436}">
      <dgm:prSet/>
      <dgm:spPr/>
      <dgm:t>
        <a:bodyPr/>
        <a:lstStyle/>
        <a:p>
          <a:endParaRPr lang="en-US"/>
        </a:p>
      </dgm:t>
    </dgm:pt>
    <dgm:pt modelId="{867483BD-A786-46E5-B407-0CB1A358EB90}">
      <dgm:prSet/>
      <dgm:spPr/>
      <dgm:t>
        <a:bodyPr/>
        <a:lstStyle/>
        <a:p>
          <a:r>
            <a:rPr lang="en-US" b="1" dirty="0">
              <a:solidFill>
                <a:schemeClr val="accent2"/>
              </a:solidFill>
            </a:rPr>
            <a:t>Subtracting from Scripture      </a:t>
          </a:r>
        </a:p>
        <a:p>
          <a:r>
            <a:rPr lang="en-US" b="1" dirty="0"/>
            <a:t>	Matt 16:1-4, II Pet 2:1</a:t>
          </a:r>
        </a:p>
      </dgm:t>
    </dgm:pt>
    <dgm:pt modelId="{CCEAD6DD-68C2-4B5B-AA8D-B8AC1740896C}" type="parTrans" cxnId="{AE12CE9F-BDE5-46B9-B4A7-670C454857B3}">
      <dgm:prSet/>
      <dgm:spPr/>
      <dgm:t>
        <a:bodyPr/>
        <a:lstStyle/>
        <a:p>
          <a:endParaRPr lang="en-US"/>
        </a:p>
      </dgm:t>
    </dgm:pt>
    <dgm:pt modelId="{C748AE0D-ABD9-4CFA-A998-52223258072A}" type="sibTrans" cxnId="{AE12CE9F-BDE5-46B9-B4A7-670C454857B3}">
      <dgm:prSet/>
      <dgm:spPr/>
      <dgm:t>
        <a:bodyPr/>
        <a:lstStyle/>
        <a:p>
          <a:endParaRPr lang="en-US"/>
        </a:p>
      </dgm:t>
    </dgm:pt>
    <dgm:pt modelId="{9F347712-FE53-4CBC-8917-69CD75B754BD}">
      <dgm:prSet/>
      <dgm:spPr/>
      <dgm:t>
        <a:bodyPr/>
        <a:lstStyle/>
        <a:p>
          <a:r>
            <a:rPr lang="en-US" b="1" dirty="0">
              <a:solidFill>
                <a:schemeClr val="accent2"/>
              </a:solidFill>
            </a:rPr>
            <a:t>Refusal to accept Biblical progressive revelation until all Scripture became complete       </a:t>
          </a:r>
          <a:r>
            <a:rPr lang="en-US" b="1" dirty="0"/>
            <a:t>	Acts 1:5, 19-25; Rom 6:14</a:t>
          </a:r>
          <a:endParaRPr lang="en-US" dirty="0"/>
        </a:p>
      </dgm:t>
    </dgm:pt>
    <dgm:pt modelId="{45E11023-704B-4025-B0B3-F8356D6A294C}" type="parTrans" cxnId="{4F5D5918-F768-4E1A-B1FA-E497F4B5AB7A}">
      <dgm:prSet/>
      <dgm:spPr/>
      <dgm:t>
        <a:bodyPr/>
        <a:lstStyle/>
        <a:p>
          <a:endParaRPr lang="en-US"/>
        </a:p>
      </dgm:t>
    </dgm:pt>
    <dgm:pt modelId="{013C7628-D5C3-4DBE-A10D-CC0A53CEB6D1}" type="sibTrans" cxnId="{4F5D5918-F768-4E1A-B1FA-E497F4B5AB7A}">
      <dgm:prSet/>
      <dgm:spPr/>
      <dgm:t>
        <a:bodyPr/>
        <a:lstStyle/>
        <a:p>
          <a:endParaRPr lang="en-US"/>
        </a:p>
      </dgm:t>
    </dgm:pt>
    <dgm:pt modelId="{A558BF82-41EB-48E4-B950-97088CD7CB09}" type="pres">
      <dgm:prSet presAssocID="{D71BFFB1-3262-44FF-9F50-ECC99AFC8752}" presName="linear" presStyleCnt="0">
        <dgm:presLayoutVars>
          <dgm:animLvl val="lvl"/>
          <dgm:resizeHandles val="exact"/>
        </dgm:presLayoutVars>
      </dgm:prSet>
      <dgm:spPr/>
    </dgm:pt>
    <dgm:pt modelId="{51AF6F03-F0A9-4ED4-A735-61E83F4A5E32}" type="pres">
      <dgm:prSet presAssocID="{410C1E5F-9A39-43C9-B5AE-10D1F9CD05F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9A5DF93-74A6-4ECD-94DA-4C25E81B3D24}" type="pres">
      <dgm:prSet presAssocID="{410C1E5F-9A39-43C9-B5AE-10D1F9CD05F0}" presName="childText" presStyleLbl="revTx" presStyleIdx="0" presStyleCnt="2">
        <dgm:presLayoutVars>
          <dgm:bulletEnabled val="1"/>
        </dgm:presLayoutVars>
      </dgm:prSet>
      <dgm:spPr/>
    </dgm:pt>
    <dgm:pt modelId="{784445FA-3A5A-4D0E-8359-039E9764DD8F}" type="pres">
      <dgm:prSet presAssocID="{22CE2E92-2ED0-4FF0-872E-C39399FCC1B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9535F70-303F-4A1F-9CAF-14EAFF8404B6}" type="pres">
      <dgm:prSet presAssocID="{22CE2E92-2ED0-4FF0-872E-C39399FCC1B5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4F5D5918-F768-4E1A-B1FA-E497F4B5AB7A}" srcId="{22CE2E92-2ED0-4FF0-872E-C39399FCC1B5}" destId="{9F347712-FE53-4CBC-8917-69CD75B754BD}" srcOrd="2" destOrd="0" parTransId="{45E11023-704B-4025-B0B3-F8356D6A294C}" sibTransId="{013C7628-D5C3-4DBE-A10D-CC0A53CEB6D1}"/>
    <dgm:cxn modelId="{5B51221B-FE89-46BB-BFE3-7492A57888E2}" type="presOf" srcId="{28FCF673-CEC6-4AF5-B4D2-A9BB9499AB88}" destId="{69A5DF93-74A6-4ECD-94DA-4C25E81B3D24}" srcOrd="0" destOrd="0" presId="urn:microsoft.com/office/officeart/2005/8/layout/vList2"/>
    <dgm:cxn modelId="{C2289867-0CF6-4E74-BFE9-0BA45581EAF8}" srcId="{410C1E5F-9A39-43C9-B5AE-10D1F9CD05F0}" destId="{28FCF673-CEC6-4AF5-B4D2-A9BB9499AB88}" srcOrd="0" destOrd="0" parTransId="{FF0C2E82-ECFE-41CD-838F-2DDA9832C98E}" sibTransId="{E692E22D-5906-41E8-9573-B12EE2300C57}"/>
    <dgm:cxn modelId="{5F8E0C95-8020-464C-AD74-B3109A799436}" srcId="{22CE2E92-2ED0-4FF0-872E-C39399FCC1B5}" destId="{28548F42-E4C7-456A-9607-E41E5F6A9509}" srcOrd="0" destOrd="0" parTransId="{558192E1-85FB-4FE7-AC3D-0EDE381012C9}" sibTransId="{6AB1E942-523E-43DD-BDF8-350E1D7FEAE0}"/>
    <dgm:cxn modelId="{AE12CE9F-BDE5-46B9-B4A7-670C454857B3}" srcId="{22CE2E92-2ED0-4FF0-872E-C39399FCC1B5}" destId="{867483BD-A786-46E5-B407-0CB1A358EB90}" srcOrd="1" destOrd="0" parTransId="{CCEAD6DD-68C2-4B5B-AA8D-B8AC1740896C}" sibTransId="{C748AE0D-ABD9-4CFA-A998-52223258072A}"/>
    <dgm:cxn modelId="{9F37FBA8-1A25-48F9-BF86-039FE9C94B5C}" type="presOf" srcId="{410C1E5F-9A39-43C9-B5AE-10D1F9CD05F0}" destId="{51AF6F03-F0A9-4ED4-A735-61E83F4A5E32}" srcOrd="0" destOrd="0" presId="urn:microsoft.com/office/officeart/2005/8/layout/vList2"/>
    <dgm:cxn modelId="{66C9E7B5-6363-4096-94CF-A1CE18FFC3AF}" srcId="{D71BFFB1-3262-44FF-9F50-ECC99AFC8752}" destId="{410C1E5F-9A39-43C9-B5AE-10D1F9CD05F0}" srcOrd="0" destOrd="0" parTransId="{C64ADBB1-DBF9-48FE-B12E-25F0AFEBD36B}" sibTransId="{6AC3188C-D5E9-4565-9E03-14B42D8E1E8D}"/>
    <dgm:cxn modelId="{24EBA1E1-7EB3-4E4A-9E2B-B9273AD38F8D}" type="presOf" srcId="{D71BFFB1-3262-44FF-9F50-ECC99AFC8752}" destId="{A558BF82-41EB-48E4-B950-97088CD7CB09}" srcOrd="0" destOrd="0" presId="urn:microsoft.com/office/officeart/2005/8/layout/vList2"/>
    <dgm:cxn modelId="{DE5E0AE4-958A-435B-B528-378A6E7D088A}" type="presOf" srcId="{867483BD-A786-46E5-B407-0CB1A358EB90}" destId="{79535F70-303F-4A1F-9CAF-14EAFF8404B6}" srcOrd="0" destOrd="1" presId="urn:microsoft.com/office/officeart/2005/8/layout/vList2"/>
    <dgm:cxn modelId="{662BDAF4-AE35-4BBC-9E52-3AEAC225F096}" type="presOf" srcId="{22CE2E92-2ED0-4FF0-872E-C39399FCC1B5}" destId="{784445FA-3A5A-4D0E-8359-039E9764DD8F}" srcOrd="0" destOrd="0" presId="urn:microsoft.com/office/officeart/2005/8/layout/vList2"/>
    <dgm:cxn modelId="{EAB25DF9-A039-4F22-9BD6-3DD682DAFC6C}" type="presOf" srcId="{9F347712-FE53-4CBC-8917-69CD75B754BD}" destId="{79535F70-303F-4A1F-9CAF-14EAFF8404B6}" srcOrd="0" destOrd="2" presId="urn:microsoft.com/office/officeart/2005/8/layout/vList2"/>
    <dgm:cxn modelId="{67014EFA-DB47-4C6F-820C-E18C09C3C5E6}" srcId="{D71BFFB1-3262-44FF-9F50-ECC99AFC8752}" destId="{22CE2E92-2ED0-4FF0-872E-C39399FCC1B5}" srcOrd="1" destOrd="0" parTransId="{AC5E2F2D-3AB8-4F2C-97E2-0CA5E66C2255}" sibTransId="{079F5E56-A281-44A2-91F2-F5BEB1D6DC0B}"/>
    <dgm:cxn modelId="{DB42A8FA-F632-46DE-8261-BD07BAFC4BC0}" type="presOf" srcId="{28548F42-E4C7-456A-9607-E41E5F6A9509}" destId="{79535F70-303F-4A1F-9CAF-14EAFF8404B6}" srcOrd="0" destOrd="0" presId="urn:microsoft.com/office/officeart/2005/8/layout/vList2"/>
    <dgm:cxn modelId="{CE166F48-4FAB-4D89-B8B9-DC6E666E4788}" type="presParOf" srcId="{A558BF82-41EB-48E4-B950-97088CD7CB09}" destId="{51AF6F03-F0A9-4ED4-A735-61E83F4A5E32}" srcOrd="0" destOrd="0" presId="urn:microsoft.com/office/officeart/2005/8/layout/vList2"/>
    <dgm:cxn modelId="{21C0B673-DC51-4998-A042-63BDD481F53D}" type="presParOf" srcId="{A558BF82-41EB-48E4-B950-97088CD7CB09}" destId="{69A5DF93-74A6-4ECD-94DA-4C25E81B3D24}" srcOrd="1" destOrd="0" presId="urn:microsoft.com/office/officeart/2005/8/layout/vList2"/>
    <dgm:cxn modelId="{F6084A4B-67CB-4F56-82FB-0EAD01E4A454}" type="presParOf" srcId="{A558BF82-41EB-48E4-B950-97088CD7CB09}" destId="{784445FA-3A5A-4D0E-8359-039E9764DD8F}" srcOrd="2" destOrd="0" presId="urn:microsoft.com/office/officeart/2005/8/layout/vList2"/>
    <dgm:cxn modelId="{651E5526-3F1F-442E-8FD0-1009E2A15AAE}" type="presParOf" srcId="{A558BF82-41EB-48E4-B950-97088CD7CB09}" destId="{79535F70-303F-4A1F-9CAF-14EAFF8404B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C4DF5C-412A-4708-8BBF-10D098D61761}" type="doc">
      <dgm:prSet loTypeId="urn:microsoft.com/office/officeart/2005/8/layout/list1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8C8E6C8-7580-43CF-BAEB-B82A58039FEB}">
      <dgm:prSet custT="1"/>
      <dgm:spPr/>
      <dgm:t>
        <a:bodyPr/>
        <a:lstStyle/>
        <a:p>
          <a:r>
            <a:rPr lang="en-US" sz="3600" b="1" dirty="0"/>
            <a:t>“Admonish”</a:t>
          </a:r>
          <a:endParaRPr lang="en-US" sz="3600" dirty="0"/>
        </a:p>
      </dgm:t>
    </dgm:pt>
    <dgm:pt modelId="{2BDC46CE-2423-4CFF-9572-9DBCC5198579}" type="parTrans" cxnId="{4266E988-FCB9-4512-A5F1-DAECA67C0038}">
      <dgm:prSet/>
      <dgm:spPr/>
      <dgm:t>
        <a:bodyPr/>
        <a:lstStyle/>
        <a:p>
          <a:endParaRPr lang="en-US"/>
        </a:p>
      </dgm:t>
    </dgm:pt>
    <dgm:pt modelId="{B389A20C-92FD-4FAD-A3CF-2E5BE36D0B28}" type="sibTrans" cxnId="{4266E988-FCB9-4512-A5F1-DAECA67C0038}">
      <dgm:prSet/>
      <dgm:spPr/>
      <dgm:t>
        <a:bodyPr/>
        <a:lstStyle/>
        <a:p>
          <a:endParaRPr lang="en-US"/>
        </a:p>
      </dgm:t>
    </dgm:pt>
    <dgm:pt modelId="{3532B48C-3199-489E-B4D1-C5AA556A24E9}">
      <dgm:prSet/>
      <dgm:spPr/>
      <dgm:t>
        <a:bodyPr/>
        <a:lstStyle/>
        <a:p>
          <a:r>
            <a:rPr lang="en-US" b="1" dirty="0">
              <a:solidFill>
                <a:schemeClr val="accent1"/>
              </a:solidFill>
            </a:rPr>
            <a:t>Literally, “Place/set in mind” up to two times</a:t>
          </a:r>
          <a:endParaRPr lang="en-US" dirty="0">
            <a:solidFill>
              <a:schemeClr val="accent1"/>
            </a:solidFill>
          </a:endParaRPr>
        </a:p>
      </dgm:t>
    </dgm:pt>
    <dgm:pt modelId="{7F463444-D893-481B-A388-61DC38030E36}" type="parTrans" cxnId="{02E40886-7AA5-4BF3-B5E0-3BAAA7C785BA}">
      <dgm:prSet/>
      <dgm:spPr/>
      <dgm:t>
        <a:bodyPr/>
        <a:lstStyle/>
        <a:p>
          <a:endParaRPr lang="en-US"/>
        </a:p>
      </dgm:t>
    </dgm:pt>
    <dgm:pt modelId="{B1EBF87A-CDD4-4F66-9981-DCE4A5498FC8}" type="sibTrans" cxnId="{02E40886-7AA5-4BF3-B5E0-3BAAA7C785BA}">
      <dgm:prSet/>
      <dgm:spPr/>
      <dgm:t>
        <a:bodyPr/>
        <a:lstStyle/>
        <a:p>
          <a:endParaRPr lang="en-US"/>
        </a:p>
      </dgm:t>
    </dgm:pt>
    <dgm:pt modelId="{527A5D8E-04A6-482C-A912-7755A8651E90}">
      <dgm:prSet custT="1"/>
      <dgm:spPr/>
      <dgm:t>
        <a:bodyPr/>
        <a:lstStyle/>
        <a:p>
          <a:r>
            <a:rPr lang="en-US" sz="3600" b="1" dirty="0"/>
            <a:t>“Reject” </a:t>
          </a:r>
          <a:r>
            <a:rPr lang="en-US" sz="2400" b="1" dirty="0"/>
            <a:t>(KJV)</a:t>
          </a:r>
          <a:endParaRPr lang="en-US" sz="3600" dirty="0"/>
        </a:p>
      </dgm:t>
    </dgm:pt>
    <dgm:pt modelId="{2EC512B0-3A40-4B83-9548-6196318A925C}" type="parTrans" cxnId="{1A0D0863-2A38-432E-89B2-ABC4C1F9BF5D}">
      <dgm:prSet/>
      <dgm:spPr/>
      <dgm:t>
        <a:bodyPr/>
        <a:lstStyle/>
        <a:p>
          <a:endParaRPr lang="en-US"/>
        </a:p>
      </dgm:t>
    </dgm:pt>
    <dgm:pt modelId="{BCF17BA8-F6A1-486C-993D-5DC6E147EEC7}" type="sibTrans" cxnId="{1A0D0863-2A38-432E-89B2-ABC4C1F9BF5D}">
      <dgm:prSet/>
      <dgm:spPr/>
      <dgm:t>
        <a:bodyPr/>
        <a:lstStyle/>
        <a:p>
          <a:endParaRPr lang="en-US"/>
        </a:p>
      </dgm:t>
    </dgm:pt>
    <dgm:pt modelId="{A26661FF-28AC-4987-BA9A-0F07AA227035}">
      <dgm:prSet/>
      <dgm:spPr/>
      <dgm:t>
        <a:bodyPr/>
        <a:lstStyle/>
        <a:p>
          <a:r>
            <a:rPr lang="en-US" b="1" dirty="0">
              <a:solidFill>
                <a:schemeClr val="accent1"/>
              </a:solidFill>
            </a:rPr>
            <a:t>Literally, “beg off”</a:t>
          </a:r>
          <a:endParaRPr lang="en-US" dirty="0">
            <a:solidFill>
              <a:schemeClr val="accent1"/>
            </a:solidFill>
          </a:endParaRPr>
        </a:p>
      </dgm:t>
    </dgm:pt>
    <dgm:pt modelId="{F1D208EA-6C8B-4BA1-9D15-B4248EA14A1A}" type="parTrans" cxnId="{8DE076DA-A0AE-4296-9372-897C40467571}">
      <dgm:prSet/>
      <dgm:spPr/>
      <dgm:t>
        <a:bodyPr/>
        <a:lstStyle/>
        <a:p>
          <a:endParaRPr lang="en-US"/>
        </a:p>
      </dgm:t>
    </dgm:pt>
    <dgm:pt modelId="{BF9721B2-F08D-48E4-B6EF-FAE13B717597}" type="sibTrans" cxnId="{8DE076DA-A0AE-4296-9372-897C40467571}">
      <dgm:prSet/>
      <dgm:spPr/>
      <dgm:t>
        <a:bodyPr/>
        <a:lstStyle/>
        <a:p>
          <a:endParaRPr lang="en-US"/>
        </a:p>
      </dgm:t>
    </dgm:pt>
    <dgm:pt modelId="{7DA65E37-E239-4194-AEE9-3F5AE8069B87}">
      <dgm:prSet/>
      <dgm:spPr/>
      <dgm:t>
        <a:bodyPr/>
        <a:lstStyle/>
        <a:p>
          <a:r>
            <a:rPr lang="en-US" b="1" dirty="0">
              <a:solidFill>
                <a:schemeClr val="accent1"/>
              </a:solidFill>
            </a:rPr>
            <a:t>Interlinear:  “avoid”</a:t>
          </a:r>
          <a:endParaRPr lang="en-US" dirty="0">
            <a:solidFill>
              <a:schemeClr val="accent1"/>
            </a:solidFill>
          </a:endParaRPr>
        </a:p>
      </dgm:t>
    </dgm:pt>
    <dgm:pt modelId="{14D42B87-FD83-42A9-B612-6AF9EFCDFD6D}" type="parTrans" cxnId="{C8821878-BFA7-4093-A810-2E1EB26180F7}">
      <dgm:prSet/>
      <dgm:spPr/>
      <dgm:t>
        <a:bodyPr/>
        <a:lstStyle/>
        <a:p>
          <a:endParaRPr lang="en-US"/>
        </a:p>
      </dgm:t>
    </dgm:pt>
    <dgm:pt modelId="{762A5B8F-CFB0-4C28-93ED-F21A5A2AA40B}" type="sibTrans" cxnId="{C8821878-BFA7-4093-A810-2E1EB26180F7}">
      <dgm:prSet/>
      <dgm:spPr/>
      <dgm:t>
        <a:bodyPr/>
        <a:lstStyle/>
        <a:p>
          <a:endParaRPr lang="en-US"/>
        </a:p>
      </dgm:t>
    </dgm:pt>
    <dgm:pt modelId="{21BE1910-19B7-4E06-8527-41BA8BE0D9FE}">
      <dgm:prSet/>
      <dgm:spPr/>
      <dgm:t>
        <a:bodyPr/>
        <a:lstStyle/>
        <a:p>
          <a:r>
            <a:rPr lang="en-US" b="1" dirty="0">
              <a:solidFill>
                <a:schemeClr val="accent1"/>
              </a:solidFill>
            </a:rPr>
            <a:t>Knowing (intuitively) that such a one </a:t>
          </a:r>
          <a:endParaRPr lang="en-US" dirty="0">
            <a:solidFill>
              <a:schemeClr val="accent1"/>
            </a:solidFill>
          </a:endParaRPr>
        </a:p>
      </dgm:t>
    </dgm:pt>
    <dgm:pt modelId="{3CC0DBFF-4D68-47D9-A9BB-D1BD6A55103E}" type="parTrans" cxnId="{F2A4AEB3-65CE-404A-85F5-BE2ECEBE6F6B}">
      <dgm:prSet/>
      <dgm:spPr/>
      <dgm:t>
        <a:bodyPr/>
        <a:lstStyle/>
        <a:p>
          <a:endParaRPr lang="en-US"/>
        </a:p>
      </dgm:t>
    </dgm:pt>
    <dgm:pt modelId="{C81A35C4-B08C-4824-996F-EBF2F81866F2}" type="sibTrans" cxnId="{F2A4AEB3-65CE-404A-85F5-BE2ECEBE6F6B}">
      <dgm:prSet/>
      <dgm:spPr/>
      <dgm:t>
        <a:bodyPr/>
        <a:lstStyle/>
        <a:p>
          <a:endParaRPr lang="en-US"/>
        </a:p>
      </dgm:t>
    </dgm:pt>
    <dgm:pt modelId="{6E6A4633-7AC4-468A-858B-E0C3B7C8B7C8}">
      <dgm:prSet/>
      <dgm:spPr/>
      <dgm:t>
        <a:bodyPr/>
        <a:lstStyle/>
        <a:p>
          <a:r>
            <a:rPr lang="en-US" b="1" dirty="0">
              <a:solidFill>
                <a:schemeClr val="accent4"/>
              </a:solidFill>
            </a:rPr>
            <a:t>Has been caused to stand out from truth</a:t>
          </a:r>
          <a:endParaRPr lang="en-US" dirty="0">
            <a:solidFill>
              <a:schemeClr val="accent4"/>
            </a:solidFill>
          </a:endParaRPr>
        </a:p>
      </dgm:t>
    </dgm:pt>
    <dgm:pt modelId="{4E79AB46-C540-453A-A6B8-F0E588BEFD7B}" type="parTrans" cxnId="{6B6AD599-7966-4A96-8FC6-4C97F7B39FEA}">
      <dgm:prSet/>
      <dgm:spPr/>
      <dgm:t>
        <a:bodyPr/>
        <a:lstStyle/>
        <a:p>
          <a:endParaRPr lang="en-US"/>
        </a:p>
      </dgm:t>
    </dgm:pt>
    <dgm:pt modelId="{E0B87276-4380-4024-8D8B-66EA9D219A11}" type="sibTrans" cxnId="{6B6AD599-7966-4A96-8FC6-4C97F7B39FEA}">
      <dgm:prSet/>
      <dgm:spPr/>
      <dgm:t>
        <a:bodyPr/>
        <a:lstStyle/>
        <a:p>
          <a:endParaRPr lang="en-US"/>
        </a:p>
      </dgm:t>
    </dgm:pt>
    <dgm:pt modelId="{F8B35ED1-2D59-42DA-8DF6-9D4FB27FE33A}">
      <dgm:prSet/>
      <dgm:spPr/>
      <dgm:t>
        <a:bodyPr/>
        <a:lstStyle/>
        <a:p>
          <a:r>
            <a:rPr lang="en-US" b="1" dirty="0">
              <a:solidFill>
                <a:schemeClr val="accent4"/>
              </a:solidFill>
            </a:rPr>
            <a:t>Is sinning</a:t>
          </a:r>
          <a:endParaRPr lang="en-US" dirty="0">
            <a:solidFill>
              <a:schemeClr val="accent4"/>
            </a:solidFill>
          </a:endParaRPr>
        </a:p>
      </dgm:t>
    </dgm:pt>
    <dgm:pt modelId="{DC6FE585-5949-4DBB-99B1-3E618D7B2D25}" type="parTrans" cxnId="{F21684F8-35F2-4F09-AA5A-87457626BC1B}">
      <dgm:prSet/>
      <dgm:spPr/>
      <dgm:t>
        <a:bodyPr/>
        <a:lstStyle/>
        <a:p>
          <a:endParaRPr lang="en-US"/>
        </a:p>
      </dgm:t>
    </dgm:pt>
    <dgm:pt modelId="{0E8A97DD-2365-42DD-8D29-E13DFD8D48DD}" type="sibTrans" cxnId="{F21684F8-35F2-4F09-AA5A-87457626BC1B}">
      <dgm:prSet/>
      <dgm:spPr/>
      <dgm:t>
        <a:bodyPr/>
        <a:lstStyle/>
        <a:p>
          <a:endParaRPr lang="en-US"/>
        </a:p>
      </dgm:t>
    </dgm:pt>
    <dgm:pt modelId="{AB582BA5-DC24-45F1-8595-FDD6779652DC}">
      <dgm:prSet/>
      <dgm:spPr/>
      <dgm:t>
        <a:bodyPr/>
        <a:lstStyle/>
        <a:p>
          <a:r>
            <a:rPr lang="en-US" b="1" dirty="0">
              <a:solidFill>
                <a:schemeClr val="accent4"/>
              </a:solidFill>
            </a:rPr>
            <a:t>Is being self-condemned</a:t>
          </a:r>
          <a:endParaRPr lang="en-US" dirty="0">
            <a:solidFill>
              <a:schemeClr val="accent4"/>
            </a:solidFill>
          </a:endParaRPr>
        </a:p>
      </dgm:t>
    </dgm:pt>
    <dgm:pt modelId="{11257ED1-81DD-4A2A-BE20-8DB250BE7621}" type="parTrans" cxnId="{42C52000-A2B4-4186-B39A-39A5841AB158}">
      <dgm:prSet/>
      <dgm:spPr/>
      <dgm:t>
        <a:bodyPr/>
        <a:lstStyle/>
        <a:p>
          <a:endParaRPr lang="en-US"/>
        </a:p>
      </dgm:t>
    </dgm:pt>
    <dgm:pt modelId="{2D2D6C17-DCDE-4588-AAEE-94010BE95DDB}" type="sibTrans" cxnId="{42C52000-A2B4-4186-B39A-39A5841AB158}">
      <dgm:prSet/>
      <dgm:spPr/>
      <dgm:t>
        <a:bodyPr/>
        <a:lstStyle/>
        <a:p>
          <a:endParaRPr lang="en-US"/>
        </a:p>
      </dgm:t>
    </dgm:pt>
    <dgm:pt modelId="{0A54276F-E374-47C0-9D81-725ABDCB651D}" type="pres">
      <dgm:prSet presAssocID="{51C4DF5C-412A-4708-8BBF-10D098D61761}" presName="linear" presStyleCnt="0">
        <dgm:presLayoutVars>
          <dgm:dir/>
          <dgm:animLvl val="lvl"/>
          <dgm:resizeHandles val="exact"/>
        </dgm:presLayoutVars>
      </dgm:prSet>
      <dgm:spPr/>
    </dgm:pt>
    <dgm:pt modelId="{FB3FC94C-02DB-405C-A03C-42DD3D552B93}" type="pres">
      <dgm:prSet presAssocID="{C8C8E6C8-7580-43CF-BAEB-B82A58039FEB}" presName="parentLin" presStyleCnt="0"/>
      <dgm:spPr/>
    </dgm:pt>
    <dgm:pt modelId="{CA3AB973-51C3-484E-AB43-FC75FF545FD7}" type="pres">
      <dgm:prSet presAssocID="{C8C8E6C8-7580-43CF-BAEB-B82A58039FEB}" presName="parentLeftMargin" presStyleLbl="node1" presStyleIdx="0" presStyleCnt="2"/>
      <dgm:spPr/>
    </dgm:pt>
    <dgm:pt modelId="{C13AD783-7373-4194-9AA2-3AF9739EA666}" type="pres">
      <dgm:prSet presAssocID="{C8C8E6C8-7580-43CF-BAEB-B82A58039FE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7298E7D-C0B4-433E-BEA3-CE3A6B2348EF}" type="pres">
      <dgm:prSet presAssocID="{C8C8E6C8-7580-43CF-BAEB-B82A58039FEB}" presName="negativeSpace" presStyleCnt="0"/>
      <dgm:spPr/>
    </dgm:pt>
    <dgm:pt modelId="{4F019C72-0953-4E08-AE56-013C4822CBBA}" type="pres">
      <dgm:prSet presAssocID="{C8C8E6C8-7580-43CF-BAEB-B82A58039FEB}" presName="childText" presStyleLbl="conFgAcc1" presStyleIdx="0" presStyleCnt="2">
        <dgm:presLayoutVars>
          <dgm:bulletEnabled val="1"/>
        </dgm:presLayoutVars>
      </dgm:prSet>
      <dgm:spPr/>
    </dgm:pt>
    <dgm:pt modelId="{725ED3E6-A9AB-4E83-ADD7-B67ECF7CFEE0}" type="pres">
      <dgm:prSet presAssocID="{B389A20C-92FD-4FAD-A3CF-2E5BE36D0B28}" presName="spaceBetweenRectangles" presStyleCnt="0"/>
      <dgm:spPr/>
    </dgm:pt>
    <dgm:pt modelId="{11088655-C0FC-4659-A7B8-7E077D41ED60}" type="pres">
      <dgm:prSet presAssocID="{527A5D8E-04A6-482C-A912-7755A8651E90}" presName="parentLin" presStyleCnt="0"/>
      <dgm:spPr/>
    </dgm:pt>
    <dgm:pt modelId="{3AEF2DB9-699D-494C-8468-0CE0805EB327}" type="pres">
      <dgm:prSet presAssocID="{527A5D8E-04A6-482C-A912-7755A8651E90}" presName="parentLeftMargin" presStyleLbl="node1" presStyleIdx="0" presStyleCnt="2"/>
      <dgm:spPr/>
    </dgm:pt>
    <dgm:pt modelId="{8EB5567C-7CFC-434C-8516-7766AE84FBD9}" type="pres">
      <dgm:prSet presAssocID="{527A5D8E-04A6-482C-A912-7755A8651E9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6FED4884-8994-4EE8-A966-1D4B9E7CEA40}" type="pres">
      <dgm:prSet presAssocID="{527A5D8E-04A6-482C-A912-7755A8651E90}" presName="negativeSpace" presStyleCnt="0"/>
      <dgm:spPr/>
    </dgm:pt>
    <dgm:pt modelId="{3FF14E6D-B75D-4C92-A5A0-8980B8155EE9}" type="pres">
      <dgm:prSet presAssocID="{527A5D8E-04A6-482C-A912-7755A8651E90}" presName="childText" presStyleLbl="conFgAcc1" presStyleIdx="1" presStyleCnt="2" custLinFactNeighborX="-4584">
        <dgm:presLayoutVars>
          <dgm:bulletEnabled val="1"/>
        </dgm:presLayoutVars>
      </dgm:prSet>
      <dgm:spPr/>
    </dgm:pt>
  </dgm:ptLst>
  <dgm:cxnLst>
    <dgm:cxn modelId="{42C52000-A2B4-4186-B39A-39A5841AB158}" srcId="{21BE1910-19B7-4E06-8527-41BA8BE0D9FE}" destId="{AB582BA5-DC24-45F1-8595-FDD6779652DC}" srcOrd="2" destOrd="0" parTransId="{11257ED1-81DD-4A2A-BE20-8DB250BE7621}" sibTransId="{2D2D6C17-DCDE-4588-AAEE-94010BE95DDB}"/>
    <dgm:cxn modelId="{9DE4B506-23B9-4E91-97E3-4E5210A7A171}" type="presOf" srcId="{51C4DF5C-412A-4708-8BBF-10D098D61761}" destId="{0A54276F-E374-47C0-9D81-725ABDCB651D}" srcOrd="0" destOrd="0" presId="urn:microsoft.com/office/officeart/2005/8/layout/list1"/>
    <dgm:cxn modelId="{C78B8E13-9181-4DE8-A5BA-A3058C00D67D}" type="presOf" srcId="{C8C8E6C8-7580-43CF-BAEB-B82A58039FEB}" destId="{CA3AB973-51C3-484E-AB43-FC75FF545FD7}" srcOrd="0" destOrd="0" presId="urn:microsoft.com/office/officeart/2005/8/layout/list1"/>
    <dgm:cxn modelId="{C3C2B829-2AB3-4FB2-B6B2-B078FE598CA6}" type="presOf" srcId="{527A5D8E-04A6-482C-A912-7755A8651E90}" destId="{3AEF2DB9-699D-494C-8468-0CE0805EB327}" srcOrd="0" destOrd="0" presId="urn:microsoft.com/office/officeart/2005/8/layout/list1"/>
    <dgm:cxn modelId="{1A0D0863-2A38-432E-89B2-ABC4C1F9BF5D}" srcId="{51C4DF5C-412A-4708-8BBF-10D098D61761}" destId="{527A5D8E-04A6-482C-A912-7755A8651E90}" srcOrd="1" destOrd="0" parTransId="{2EC512B0-3A40-4B83-9548-6196318A925C}" sibTransId="{BCF17BA8-F6A1-486C-993D-5DC6E147EEC7}"/>
    <dgm:cxn modelId="{51146B4C-8479-42CD-B1B7-123EBE3A99ED}" type="presOf" srcId="{7DA65E37-E239-4194-AEE9-3F5AE8069B87}" destId="{3FF14E6D-B75D-4C92-A5A0-8980B8155EE9}" srcOrd="0" destOrd="1" presId="urn:microsoft.com/office/officeart/2005/8/layout/list1"/>
    <dgm:cxn modelId="{5619926E-3724-4DEB-BBEB-3E665DDF2667}" type="presOf" srcId="{3532B48C-3199-489E-B4D1-C5AA556A24E9}" destId="{4F019C72-0953-4E08-AE56-013C4822CBBA}" srcOrd="0" destOrd="0" presId="urn:microsoft.com/office/officeart/2005/8/layout/list1"/>
    <dgm:cxn modelId="{34D49552-5EC7-4BA3-8B7B-892B85545E36}" type="presOf" srcId="{C8C8E6C8-7580-43CF-BAEB-B82A58039FEB}" destId="{C13AD783-7373-4194-9AA2-3AF9739EA666}" srcOrd="1" destOrd="0" presId="urn:microsoft.com/office/officeart/2005/8/layout/list1"/>
    <dgm:cxn modelId="{C8821878-BFA7-4093-A810-2E1EB26180F7}" srcId="{527A5D8E-04A6-482C-A912-7755A8651E90}" destId="{7DA65E37-E239-4194-AEE9-3F5AE8069B87}" srcOrd="1" destOrd="0" parTransId="{14D42B87-FD83-42A9-B612-6AF9EFCDFD6D}" sibTransId="{762A5B8F-CFB0-4C28-93ED-F21A5A2AA40B}"/>
    <dgm:cxn modelId="{61A89E81-3FD1-4393-9E33-78AF0EB4DF3A}" type="presOf" srcId="{21BE1910-19B7-4E06-8527-41BA8BE0D9FE}" destId="{3FF14E6D-B75D-4C92-A5A0-8980B8155EE9}" srcOrd="0" destOrd="2" presId="urn:microsoft.com/office/officeart/2005/8/layout/list1"/>
    <dgm:cxn modelId="{02E40886-7AA5-4BF3-B5E0-3BAAA7C785BA}" srcId="{C8C8E6C8-7580-43CF-BAEB-B82A58039FEB}" destId="{3532B48C-3199-489E-B4D1-C5AA556A24E9}" srcOrd="0" destOrd="0" parTransId="{7F463444-D893-481B-A388-61DC38030E36}" sibTransId="{B1EBF87A-CDD4-4F66-9981-DCE4A5498FC8}"/>
    <dgm:cxn modelId="{4266E988-FCB9-4512-A5F1-DAECA67C0038}" srcId="{51C4DF5C-412A-4708-8BBF-10D098D61761}" destId="{C8C8E6C8-7580-43CF-BAEB-B82A58039FEB}" srcOrd="0" destOrd="0" parTransId="{2BDC46CE-2423-4CFF-9572-9DBCC5198579}" sibTransId="{B389A20C-92FD-4FAD-A3CF-2E5BE36D0B28}"/>
    <dgm:cxn modelId="{2778FD8C-4AC9-43A9-8DD1-0B0653DA3B4F}" type="presOf" srcId="{6E6A4633-7AC4-468A-858B-E0C3B7C8B7C8}" destId="{3FF14E6D-B75D-4C92-A5A0-8980B8155EE9}" srcOrd="0" destOrd="3" presId="urn:microsoft.com/office/officeart/2005/8/layout/list1"/>
    <dgm:cxn modelId="{676A1E8D-EE2C-45ED-8215-F074466A3B2A}" type="presOf" srcId="{A26661FF-28AC-4987-BA9A-0F07AA227035}" destId="{3FF14E6D-B75D-4C92-A5A0-8980B8155EE9}" srcOrd="0" destOrd="0" presId="urn:microsoft.com/office/officeart/2005/8/layout/list1"/>
    <dgm:cxn modelId="{6B6AD599-7966-4A96-8FC6-4C97F7B39FEA}" srcId="{21BE1910-19B7-4E06-8527-41BA8BE0D9FE}" destId="{6E6A4633-7AC4-468A-858B-E0C3B7C8B7C8}" srcOrd="0" destOrd="0" parTransId="{4E79AB46-C540-453A-A6B8-F0E588BEFD7B}" sibTransId="{E0B87276-4380-4024-8D8B-66EA9D219A11}"/>
    <dgm:cxn modelId="{F2A4AEB3-65CE-404A-85F5-BE2ECEBE6F6B}" srcId="{527A5D8E-04A6-482C-A912-7755A8651E90}" destId="{21BE1910-19B7-4E06-8527-41BA8BE0D9FE}" srcOrd="2" destOrd="0" parTransId="{3CC0DBFF-4D68-47D9-A9BB-D1BD6A55103E}" sibTransId="{C81A35C4-B08C-4824-996F-EBF2F81866F2}"/>
    <dgm:cxn modelId="{06B52DC8-6819-40BF-AD47-7EB586AD6EC9}" type="presOf" srcId="{527A5D8E-04A6-482C-A912-7755A8651E90}" destId="{8EB5567C-7CFC-434C-8516-7766AE84FBD9}" srcOrd="1" destOrd="0" presId="urn:microsoft.com/office/officeart/2005/8/layout/list1"/>
    <dgm:cxn modelId="{6E45F7C9-00B3-43F5-9619-4581978CBBCD}" type="presOf" srcId="{F8B35ED1-2D59-42DA-8DF6-9D4FB27FE33A}" destId="{3FF14E6D-B75D-4C92-A5A0-8980B8155EE9}" srcOrd="0" destOrd="4" presId="urn:microsoft.com/office/officeart/2005/8/layout/list1"/>
    <dgm:cxn modelId="{8DE076DA-A0AE-4296-9372-897C40467571}" srcId="{527A5D8E-04A6-482C-A912-7755A8651E90}" destId="{A26661FF-28AC-4987-BA9A-0F07AA227035}" srcOrd="0" destOrd="0" parTransId="{F1D208EA-6C8B-4BA1-9D15-B4248EA14A1A}" sibTransId="{BF9721B2-F08D-48E4-B6EF-FAE13B717597}"/>
    <dgm:cxn modelId="{451F98EE-9717-4558-B43D-5FCAB3929BDA}" type="presOf" srcId="{AB582BA5-DC24-45F1-8595-FDD6779652DC}" destId="{3FF14E6D-B75D-4C92-A5A0-8980B8155EE9}" srcOrd="0" destOrd="5" presId="urn:microsoft.com/office/officeart/2005/8/layout/list1"/>
    <dgm:cxn modelId="{F21684F8-35F2-4F09-AA5A-87457626BC1B}" srcId="{21BE1910-19B7-4E06-8527-41BA8BE0D9FE}" destId="{F8B35ED1-2D59-42DA-8DF6-9D4FB27FE33A}" srcOrd="1" destOrd="0" parTransId="{DC6FE585-5949-4DBB-99B1-3E618D7B2D25}" sibTransId="{0E8A97DD-2365-42DD-8D29-E13DFD8D48DD}"/>
    <dgm:cxn modelId="{4101E3DC-DC69-4105-9A18-1FA4CBFC966E}" type="presParOf" srcId="{0A54276F-E374-47C0-9D81-725ABDCB651D}" destId="{FB3FC94C-02DB-405C-A03C-42DD3D552B93}" srcOrd="0" destOrd="0" presId="urn:microsoft.com/office/officeart/2005/8/layout/list1"/>
    <dgm:cxn modelId="{A01219BB-D695-4097-9146-06897206BEF6}" type="presParOf" srcId="{FB3FC94C-02DB-405C-A03C-42DD3D552B93}" destId="{CA3AB973-51C3-484E-AB43-FC75FF545FD7}" srcOrd="0" destOrd="0" presId="urn:microsoft.com/office/officeart/2005/8/layout/list1"/>
    <dgm:cxn modelId="{36E6AD93-D0D5-4F7A-BCBA-9CBD7FD4D649}" type="presParOf" srcId="{FB3FC94C-02DB-405C-A03C-42DD3D552B93}" destId="{C13AD783-7373-4194-9AA2-3AF9739EA666}" srcOrd="1" destOrd="0" presId="urn:microsoft.com/office/officeart/2005/8/layout/list1"/>
    <dgm:cxn modelId="{D7DAA688-4CB6-4063-BBEB-0EDA874F1B45}" type="presParOf" srcId="{0A54276F-E374-47C0-9D81-725ABDCB651D}" destId="{47298E7D-C0B4-433E-BEA3-CE3A6B2348EF}" srcOrd="1" destOrd="0" presId="urn:microsoft.com/office/officeart/2005/8/layout/list1"/>
    <dgm:cxn modelId="{F30CFE98-C0A3-4379-B230-06A66C3377FF}" type="presParOf" srcId="{0A54276F-E374-47C0-9D81-725ABDCB651D}" destId="{4F019C72-0953-4E08-AE56-013C4822CBBA}" srcOrd="2" destOrd="0" presId="urn:microsoft.com/office/officeart/2005/8/layout/list1"/>
    <dgm:cxn modelId="{C8ABACE0-CF64-4D43-A1AB-34BAA8E9693D}" type="presParOf" srcId="{0A54276F-E374-47C0-9D81-725ABDCB651D}" destId="{725ED3E6-A9AB-4E83-ADD7-B67ECF7CFEE0}" srcOrd="3" destOrd="0" presId="urn:microsoft.com/office/officeart/2005/8/layout/list1"/>
    <dgm:cxn modelId="{B4DEA1D0-0E2A-49AE-8650-7D35408FB047}" type="presParOf" srcId="{0A54276F-E374-47C0-9D81-725ABDCB651D}" destId="{11088655-C0FC-4659-A7B8-7E077D41ED60}" srcOrd="4" destOrd="0" presId="urn:microsoft.com/office/officeart/2005/8/layout/list1"/>
    <dgm:cxn modelId="{845B432D-63D9-4CFC-91FB-26DA959E19E6}" type="presParOf" srcId="{11088655-C0FC-4659-A7B8-7E077D41ED60}" destId="{3AEF2DB9-699D-494C-8468-0CE0805EB327}" srcOrd="0" destOrd="0" presId="urn:microsoft.com/office/officeart/2005/8/layout/list1"/>
    <dgm:cxn modelId="{B8472458-5AE6-49B5-A046-B5B6A73CDB86}" type="presParOf" srcId="{11088655-C0FC-4659-A7B8-7E077D41ED60}" destId="{8EB5567C-7CFC-434C-8516-7766AE84FBD9}" srcOrd="1" destOrd="0" presId="urn:microsoft.com/office/officeart/2005/8/layout/list1"/>
    <dgm:cxn modelId="{DBCB5086-EE38-44F4-84ED-1D9E8351A57B}" type="presParOf" srcId="{0A54276F-E374-47C0-9D81-725ABDCB651D}" destId="{6FED4884-8994-4EE8-A966-1D4B9E7CEA40}" srcOrd="5" destOrd="0" presId="urn:microsoft.com/office/officeart/2005/8/layout/list1"/>
    <dgm:cxn modelId="{303C283C-1CA5-42AF-BA75-D7881B8CDBA9}" type="presParOf" srcId="{0A54276F-E374-47C0-9D81-725ABDCB651D}" destId="{3FF14E6D-B75D-4C92-A5A0-8980B8155EE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2BD9C-8195-4A95-8C37-FE14D0567631}">
      <dsp:nvSpPr>
        <dsp:cNvPr id="0" name=""/>
        <dsp:cNvSpPr/>
      </dsp:nvSpPr>
      <dsp:spPr>
        <a:xfrm>
          <a:off x="0" y="46534"/>
          <a:ext cx="8861989" cy="93541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/>
            <a:t>The Sadducees</a:t>
          </a:r>
        </a:p>
      </dsp:txBody>
      <dsp:txXfrm>
        <a:off x="45663" y="92197"/>
        <a:ext cx="8770663" cy="844089"/>
      </dsp:txXfrm>
    </dsp:sp>
    <dsp:sp modelId="{CE95CD00-3D91-48C3-8A37-B466DEEAD91B}">
      <dsp:nvSpPr>
        <dsp:cNvPr id="0" name=""/>
        <dsp:cNvSpPr/>
      </dsp:nvSpPr>
      <dsp:spPr>
        <a:xfrm>
          <a:off x="0" y="981949"/>
          <a:ext cx="8861989" cy="64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1368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b="1" kern="1200" dirty="0"/>
            <a:t>Acts 5:17</a:t>
          </a:r>
        </a:p>
      </dsp:txBody>
      <dsp:txXfrm>
        <a:off x="0" y="981949"/>
        <a:ext cx="8861989" cy="645840"/>
      </dsp:txXfrm>
    </dsp:sp>
    <dsp:sp modelId="{ED606067-0AD0-48D8-9A5E-0887FAB88715}">
      <dsp:nvSpPr>
        <dsp:cNvPr id="0" name=""/>
        <dsp:cNvSpPr/>
      </dsp:nvSpPr>
      <dsp:spPr>
        <a:xfrm>
          <a:off x="0" y="1627789"/>
          <a:ext cx="8861989" cy="93541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/>
            <a:t>The Pharisees</a:t>
          </a:r>
        </a:p>
      </dsp:txBody>
      <dsp:txXfrm>
        <a:off x="45663" y="1673452"/>
        <a:ext cx="8770663" cy="844089"/>
      </dsp:txXfrm>
    </dsp:sp>
    <dsp:sp modelId="{C16DB953-601A-470E-B2FF-0CF88330E46C}">
      <dsp:nvSpPr>
        <dsp:cNvPr id="0" name=""/>
        <dsp:cNvSpPr/>
      </dsp:nvSpPr>
      <dsp:spPr>
        <a:xfrm>
          <a:off x="0" y="2563204"/>
          <a:ext cx="8861989" cy="1049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1368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b="1" kern="1200" dirty="0"/>
            <a:t>Acts 15:5; </a:t>
          </a:r>
          <a:r>
            <a:rPr lang="en-US" sz="3000" b="1" kern="1200" dirty="0" err="1"/>
            <a:t>cf</a:t>
          </a:r>
          <a:r>
            <a:rPr lang="en-US" sz="3000" b="1" kern="1200" dirty="0"/>
            <a:t> Acts 23:5-8</a:t>
          </a:r>
        </a:p>
        <a:p>
          <a:pPr marL="571500" lvl="2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b="1" kern="1200" dirty="0">
              <a:solidFill>
                <a:schemeClr val="accent2"/>
              </a:solidFill>
            </a:rPr>
            <a:t>The differing opinion of these 2 groups </a:t>
          </a:r>
        </a:p>
      </dsp:txBody>
      <dsp:txXfrm>
        <a:off x="0" y="2563204"/>
        <a:ext cx="8861989" cy="1049490"/>
      </dsp:txXfrm>
    </dsp:sp>
    <dsp:sp modelId="{A16758A1-BCE4-447F-B61D-43E482DA4A40}">
      <dsp:nvSpPr>
        <dsp:cNvPr id="0" name=""/>
        <dsp:cNvSpPr/>
      </dsp:nvSpPr>
      <dsp:spPr>
        <a:xfrm>
          <a:off x="0" y="3612694"/>
          <a:ext cx="8861989" cy="93541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/>
            <a:t>The Nazarenes</a:t>
          </a:r>
        </a:p>
      </dsp:txBody>
      <dsp:txXfrm>
        <a:off x="45663" y="3658357"/>
        <a:ext cx="8770663" cy="844089"/>
      </dsp:txXfrm>
    </dsp:sp>
    <dsp:sp modelId="{E69960CF-819D-4D68-A9BD-E05B04C3F779}">
      <dsp:nvSpPr>
        <dsp:cNvPr id="0" name=""/>
        <dsp:cNvSpPr/>
      </dsp:nvSpPr>
      <dsp:spPr>
        <a:xfrm>
          <a:off x="0" y="4548109"/>
          <a:ext cx="8861989" cy="645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1368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b="1" kern="1200" dirty="0"/>
            <a:t>Acts 24:5, 14-16;  Matt 16:1-4, 6, 12</a:t>
          </a:r>
        </a:p>
      </dsp:txBody>
      <dsp:txXfrm>
        <a:off x="0" y="4548109"/>
        <a:ext cx="8861989" cy="6458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AF6F03-F0A9-4ED4-A735-61E83F4A5E32}">
      <dsp:nvSpPr>
        <dsp:cNvPr id="0" name=""/>
        <dsp:cNvSpPr/>
      </dsp:nvSpPr>
      <dsp:spPr>
        <a:xfrm>
          <a:off x="0" y="234208"/>
          <a:ext cx="5629013" cy="12729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200" b="1" kern="1200"/>
            <a:t>The objective standard for measurement:  The Bible! </a:t>
          </a:r>
          <a:endParaRPr lang="en-US" sz="3200" kern="1200"/>
        </a:p>
      </dsp:txBody>
      <dsp:txXfrm>
        <a:off x="62141" y="296349"/>
        <a:ext cx="5504731" cy="1148678"/>
      </dsp:txXfrm>
    </dsp:sp>
    <dsp:sp modelId="{69A5DF93-74A6-4ECD-94DA-4C25E81B3D24}">
      <dsp:nvSpPr>
        <dsp:cNvPr id="0" name=""/>
        <dsp:cNvSpPr/>
      </dsp:nvSpPr>
      <dsp:spPr>
        <a:xfrm>
          <a:off x="0" y="1507168"/>
          <a:ext cx="5629013" cy="529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8721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1" kern="1200" dirty="0"/>
            <a:t>	Matt 4:4, Ps 119:89</a:t>
          </a:r>
          <a:endParaRPr lang="en-US" sz="2500" kern="1200" dirty="0"/>
        </a:p>
      </dsp:txBody>
      <dsp:txXfrm>
        <a:off x="0" y="1507168"/>
        <a:ext cx="5629013" cy="529920"/>
      </dsp:txXfrm>
    </dsp:sp>
    <dsp:sp modelId="{784445FA-3A5A-4D0E-8359-039E9764DD8F}">
      <dsp:nvSpPr>
        <dsp:cNvPr id="0" name=""/>
        <dsp:cNvSpPr/>
      </dsp:nvSpPr>
      <dsp:spPr>
        <a:xfrm>
          <a:off x="0" y="2037088"/>
          <a:ext cx="5629013" cy="1272960"/>
        </a:xfrm>
        <a:prstGeom prst="round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200" b="1" kern="1200" dirty="0"/>
            <a:t>Subjective sub-standards measurement of heresy</a:t>
          </a:r>
          <a:endParaRPr lang="en-US" sz="3200" kern="1200" dirty="0"/>
        </a:p>
      </dsp:txBody>
      <dsp:txXfrm>
        <a:off x="62141" y="2099229"/>
        <a:ext cx="5504731" cy="1148678"/>
      </dsp:txXfrm>
    </dsp:sp>
    <dsp:sp modelId="{79535F70-303F-4A1F-9CAF-14EAFF8404B6}">
      <dsp:nvSpPr>
        <dsp:cNvPr id="0" name=""/>
        <dsp:cNvSpPr/>
      </dsp:nvSpPr>
      <dsp:spPr>
        <a:xfrm>
          <a:off x="0" y="3310048"/>
          <a:ext cx="5629013" cy="3179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8721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1" kern="1200" dirty="0">
              <a:solidFill>
                <a:schemeClr val="accent2"/>
              </a:solidFill>
            </a:rPr>
            <a:t>Tradition(s) adding to Scripture      </a:t>
          </a:r>
          <a:r>
            <a:rPr lang="en-US" sz="2500" b="1" kern="1200" dirty="0"/>
            <a:t>	Matt 15:1-9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1" kern="1200" dirty="0">
              <a:solidFill>
                <a:schemeClr val="accent2"/>
              </a:solidFill>
            </a:rPr>
            <a:t>Subtracting from Scripture      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1" kern="1200" dirty="0"/>
            <a:t>	Matt 16:1-4, II Pet 2:1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1" kern="1200" dirty="0">
              <a:solidFill>
                <a:schemeClr val="accent2"/>
              </a:solidFill>
            </a:rPr>
            <a:t>Refusal to accept Biblical progressive revelation until all Scripture became complete       </a:t>
          </a:r>
          <a:r>
            <a:rPr lang="en-US" sz="2500" b="1" kern="1200" dirty="0"/>
            <a:t>	Acts 1:5, 19-25; Rom 6:14</a:t>
          </a:r>
          <a:endParaRPr lang="en-US" sz="2500" kern="1200" dirty="0"/>
        </a:p>
      </dsp:txBody>
      <dsp:txXfrm>
        <a:off x="0" y="3310048"/>
        <a:ext cx="5629013" cy="31795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019C72-0953-4E08-AE56-013C4822CBBA}">
      <dsp:nvSpPr>
        <dsp:cNvPr id="0" name=""/>
        <dsp:cNvSpPr/>
      </dsp:nvSpPr>
      <dsp:spPr>
        <a:xfrm>
          <a:off x="0" y="399964"/>
          <a:ext cx="5870073" cy="15309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5583" tIns="562356" rIns="455583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b="1" kern="1200" dirty="0">
              <a:solidFill>
                <a:schemeClr val="accent1"/>
              </a:solidFill>
            </a:rPr>
            <a:t>Literally, “Place/set in mind” up to two times</a:t>
          </a:r>
          <a:endParaRPr lang="en-US" sz="2700" kern="1200" dirty="0">
            <a:solidFill>
              <a:schemeClr val="accent1"/>
            </a:solidFill>
          </a:endParaRPr>
        </a:p>
      </dsp:txBody>
      <dsp:txXfrm>
        <a:off x="0" y="399964"/>
        <a:ext cx="5870073" cy="1530900"/>
      </dsp:txXfrm>
    </dsp:sp>
    <dsp:sp modelId="{C13AD783-7373-4194-9AA2-3AF9739EA666}">
      <dsp:nvSpPr>
        <dsp:cNvPr id="0" name=""/>
        <dsp:cNvSpPr/>
      </dsp:nvSpPr>
      <dsp:spPr>
        <a:xfrm>
          <a:off x="293503" y="1444"/>
          <a:ext cx="4109051" cy="79704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5312" tIns="0" rIns="155312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“Admonish”</a:t>
          </a:r>
          <a:endParaRPr lang="en-US" sz="3600" kern="1200" dirty="0"/>
        </a:p>
      </dsp:txBody>
      <dsp:txXfrm>
        <a:off x="332411" y="40352"/>
        <a:ext cx="4031235" cy="719224"/>
      </dsp:txXfrm>
    </dsp:sp>
    <dsp:sp modelId="{3FF14E6D-B75D-4C92-A5A0-8980B8155EE9}">
      <dsp:nvSpPr>
        <dsp:cNvPr id="0" name=""/>
        <dsp:cNvSpPr/>
      </dsp:nvSpPr>
      <dsp:spPr>
        <a:xfrm>
          <a:off x="0" y="2475184"/>
          <a:ext cx="5870073" cy="416745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5583" tIns="562356" rIns="455583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b="1" kern="1200" dirty="0">
              <a:solidFill>
                <a:schemeClr val="accent1"/>
              </a:solidFill>
            </a:rPr>
            <a:t>Literally, “beg off”</a:t>
          </a:r>
          <a:endParaRPr lang="en-US" sz="2700" kern="1200" dirty="0">
            <a:solidFill>
              <a:schemeClr val="accent1"/>
            </a:solidFill>
          </a:endParaRP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b="1" kern="1200" dirty="0">
              <a:solidFill>
                <a:schemeClr val="accent1"/>
              </a:solidFill>
            </a:rPr>
            <a:t>Interlinear:  “avoid”</a:t>
          </a:r>
          <a:endParaRPr lang="en-US" sz="2700" kern="1200" dirty="0">
            <a:solidFill>
              <a:schemeClr val="accent1"/>
            </a:solidFill>
          </a:endParaRP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b="1" kern="1200" dirty="0">
              <a:solidFill>
                <a:schemeClr val="accent1"/>
              </a:solidFill>
            </a:rPr>
            <a:t>Knowing (intuitively) that such a one </a:t>
          </a:r>
          <a:endParaRPr lang="en-US" sz="2700" kern="1200" dirty="0">
            <a:solidFill>
              <a:schemeClr val="accent1"/>
            </a:solidFill>
          </a:endParaRPr>
        </a:p>
        <a:p>
          <a:pPr marL="457200" lvl="2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b="1" kern="1200" dirty="0">
              <a:solidFill>
                <a:schemeClr val="accent4"/>
              </a:solidFill>
            </a:rPr>
            <a:t>Has been caused to stand out from truth</a:t>
          </a:r>
          <a:endParaRPr lang="en-US" sz="2700" kern="1200" dirty="0">
            <a:solidFill>
              <a:schemeClr val="accent4"/>
            </a:solidFill>
          </a:endParaRPr>
        </a:p>
        <a:p>
          <a:pPr marL="457200" lvl="2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b="1" kern="1200" dirty="0">
              <a:solidFill>
                <a:schemeClr val="accent4"/>
              </a:solidFill>
            </a:rPr>
            <a:t>Is sinning</a:t>
          </a:r>
          <a:endParaRPr lang="en-US" sz="2700" kern="1200" dirty="0">
            <a:solidFill>
              <a:schemeClr val="accent4"/>
            </a:solidFill>
          </a:endParaRPr>
        </a:p>
        <a:p>
          <a:pPr marL="457200" lvl="2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b="1" kern="1200" dirty="0">
              <a:solidFill>
                <a:schemeClr val="accent4"/>
              </a:solidFill>
            </a:rPr>
            <a:t>Is being self-condemned</a:t>
          </a:r>
          <a:endParaRPr lang="en-US" sz="2700" kern="1200" dirty="0">
            <a:solidFill>
              <a:schemeClr val="accent4"/>
            </a:solidFill>
          </a:endParaRPr>
        </a:p>
      </dsp:txBody>
      <dsp:txXfrm>
        <a:off x="0" y="2475184"/>
        <a:ext cx="5870073" cy="4167450"/>
      </dsp:txXfrm>
    </dsp:sp>
    <dsp:sp modelId="{8EB5567C-7CFC-434C-8516-7766AE84FBD9}">
      <dsp:nvSpPr>
        <dsp:cNvPr id="0" name=""/>
        <dsp:cNvSpPr/>
      </dsp:nvSpPr>
      <dsp:spPr>
        <a:xfrm>
          <a:off x="293503" y="2076664"/>
          <a:ext cx="4109051" cy="79704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5312" tIns="0" rIns="155312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“Reject” </a:t>
          </a:r>
          <a:r>
            <a:rPr lang="en-US" sz="2400" b="1" kern="1200" dirty="0"/>
            <a:t>(KJV)</a:t>
          </a:r>
          <a:endParaRPr lang="en-US" sz="3600" kern="1200" dirty="0"/>
        </a:p>
      </dsp:txBody>
      <dsp:txXfrm>
        <a:off x="332411" y="2115572"/>
        <a:ext cx="4031235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DF7B3-01B0-4AE7-94BB-477A6F9F0643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E8D666-E044-43F2-A71D-9CD93DC5D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708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339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542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9556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088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9439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944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5245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10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411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67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011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0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11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229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108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956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129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3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4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5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6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7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8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0" name="Freeform 6">
            <a:extLst>
              <a:ext uri="{FF2B5EF4-FFF2-40B4-BE49-F238E27FC236}">
                <a16:creationId xmlns:a16="http://schemas.microsoft.com/office/drawing/2014/main" id="{8576F020-8157-45CE-B1D9-6FA47AFEB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1159566"/>
            <a:ext cx="5670183" cy="453886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D398435-E8C2-49A6-A16C-752A6214E0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891" y="1318590"/>
            <a:ext cx="3826619" cy="4220820"/>
          </a:xfrm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</a:rPr>
              <a:t>Heresy – A Religious Work of the Flesh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3313A57-CC39-48AC-BE03-3C7C43092A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5602" y="804334"/>
            <a:ext cx="3579400" cy="5249332"/>
          </a:xfrm>
        </p:spPr>
        <p:txBody>
          <a:bodyPr anchor="ctr">
            <a:normAutofit/>
          </a:bodyPr>
          <a:lstStyle/>
          <a:p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Script MT Bold" panose="03040602040607080904" pitchFamily="66" charset="0"/>
              </a:rPr>
              <a:t>Scripture Reading:</a:t>
            </a:r>
          </a:p>
          <a:p>
            <a:pPr algn="ctr"/>
            <a:r>
              <a:rPr lang="en-US" sz="3200" b="1" dirty="0">
                <a:solidFill>
                  <a:schemeClr val="tx1"/>
                </a:solidFill>
              </a:rPr>
              <a:t>Romans 2:17-24</a:t>
            </a:r>
          </a:p>
          <a:p>
            <a:r>
              <a:rPr lang="en-US" b="1" dirty="0">
                <a:solidFill>
                  <a:schemeClr val="tx1"/>
                </a:solidFill>
                <a:latin typeface="Script MT Bold" panose="03040602040607080904" pitchFamily="66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01194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3C2D7E-3F2E-404E-9B30-CB12DC972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F7FD00-BF97-4325-B7C2-E451F2084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0669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571E91-9F9F-4054-879A-50E6DFD69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543" y="624110"/>
            <a:ext cx="7037556" cy="1280890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179B5294-DA4E-4926-B14A-DD6E07A12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BAD77-A875-449A-9190-42DAE17E0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06694"/>
            <a:ext cx="9144000" cy="4551305"/>
          </a:xfrm>
        </p:spPr>
        <p:txBody>
          <a:bodyPr>
            <a:normAutofit/>
          </a:bodyPr>
          <a:lstStyle/>
          <a:p>
            <a:r>
              <a:rPr lang="en-US" sz="2800" b="1" dirty="0" err="1"/>
              <a:t>Galations</a:t>
            </a:r>
            <a:r>
              <a:rPr lang="en-US" sz="2800" b="1" dirty="0"/>
              <a:t> 5:19-21 list 17 works that our flesh/sin nature is capable of producing</a:t>
            </a:r>
          </a:p>
          <a:p>
            <a:pPr lvl="1"/>
            <a:r>
              <a:rPr lang="en-US" sz="2800" b="1" dirty="0">
                <a:solidFill>
                  <a:schemeClr val="accent1"/>
                </a:solidFill>
              </a:rPr>
              <a:t>The first four describe sexual works/lusts</a:t>
            </a:r>
          </a:p>
          <a:p>
            <a:pPr marL="457200" lvl="1" indent="0">
              <a:buNone/>
            </a:pPr>
            <a:endParaRPr lang="en-US" sz="2800" b="1" dirty="0">
              <a:solidFill>
                <a:schemeClr val="accent1"/>
              </a:solidFill>
            </a:endParaRPr>
          </a:p>
          <a:p>
            <a:pPr lvl="1"/>
            <a:r>
              <a:rPr lang="en-US" sz="2800" b="1" dirty="0">
                <a:solidFill>
                  <a:schemeClr val="accent1"/>
                </a:solidFill>
              </a:rPr>
              <a:t>Four other works/lust can be described as religious</a:t>
            </a:r>
          </a:p>
          <a:p>
            <a:pPr lvl="2"/>
            <a:r>
              <a:rPr lang="en-US" sz="2400" b="1" dirty="0">
                <a:solidFill>
                  <a:schemeClr val="accent4">
                    <a:lumMod val="50000"/>
                  </a:schemeClr>
                </a:solidFill>
              </a:rPr>
              <a:t>Idolatry, religious superstitious awe, divisions, heresy</a:t>
            </a:r>
          </a:p>
          <a:p>
            <a:pPr lvl="2"/>
            <a:r>
              <a:rPr lang="en-US" sz="2400" b="1" dirty="0">
                <a:solidFill>
                  <a:schemeClr val="accent4">
                    <a:lumMod val="50000"/>
                  </a:schemeClr>
                </a:solidFill>
              </a:rPr>
              <a:t>Adultery, fornication, uncleanness, lasciviousness</a:t>
            </a:r>
          </a:p>
          <a:p>
            <a:pPr marL="457200" lvl="1" indent="0">
              <a:buNone/>
            </a:pPr>
            <a:endParaRPr lang="en-US" sz="2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670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A9347C-B7A3-4A2D-ABE9-A1BB5B176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514" y="942108"/>
            <a:ext cx="2442412" cy="4969113"/>
          </a:xfrm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chemeClr val="tx2">
                    <a:lumMod val="75000"/>
                  </a:schemeClr>
                </a:solidFill>
              </a:rPr>
              <a:t>The Meaning of Heresy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886FE-E156-4E87-A819-7A5D5EC15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9151" y="0"/>
            <a:ext cx="5714735" cy="6853244"/>
          </a:xfrm>
        </p:spPr>
        <p:txBody>
          <a:bodyPr anchor="ctr">
            <a:normAutofit/>
          </a:bodyPr>
          <a:lstStyle/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Dr Schafer’s definition from Webster’s dictionary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lvl="1"/>
            <a:r>
              <a:rPr lang="en-US" sz="2800" b="1" dirty="0">
                <a:solidFill>
                  <a:schemeClr val="accent1"/>
                </a:solidFill>
              </a:rPr>
              <a:t>“heresy is the adherence to a religious opinion contrary to church dogma.”</a:t>
            </a:r>
          </a:p>
          <a:p>
            <a:pPr marL="457200" lvl="1" indent="0">
              <a:buNone/>
            </a:pPr>
            <a:endParaRPr lang="en-US" sz="2800" b="1" dirty="0">
              <a:solidFill>
                <a:schemeClr val="accent1"/>
              </a:solidFill>
            </a:endParaRPr>
          </a:p>
          <a:p>
            <a:pPr lvl="1"/>
            <a:r>
              <a:rPr lang="en-US" sz="2800" b="1" dirty="0">
                <a:solidFill>
                  <a:schemeClr val="accent1"/>
                </a:solidFill>
              </a:rPr>
              <a:t>Literally: “an act of choosing”</a:t>
            </a:r>
          </a:p>
          <a:p>
            <a:pPr marL="457200" lvl="1" indent="0">
              <a:buNone/>
            </a:pPr>
            <a:endParaRPr lang="en-US" sz="2800" b="1" dirty="0">
              <a:solidFill>
                <a:schemeClr val="accent1"/>
              </a:solidFill>
            </a:endParaRPr>
          </a:p>
          <a:p>
            <a:pPr lvl="1"/>
            <a:r>
              <a:rPr lang="en-US" sz="2800" b="1" dirty="0">
                <a:solidFill>
                  <a:schemeClr val="accent1"/>
                </a:solidFill>
              </a:rPr>
              <a:t>A select opinion that is contrary to a accepted standard opinion</a:t>
            </a:r>
          </a:p>
          <a:p>
            <a:pPr marL="914400" lvl="2" indent="0">
              <a:buNone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938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ADE86C-46DB-4B95-8662-CFC639607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352" y="167780"/>
            <a:ext cx="7857648" cy="1449735"/>
          </a:xfrm>
        </p:spPr>
        <p:txBody>
          <a:bodyPr>
            <a:normAutofit/>
          </a:bodyPr>
          <a:lstStyle/>
          <a:p>
            <a:r>
              <a:rPr lang="en-US" b="1" dirty="0"/>
              <a:t>NT Examples of Subjective Selected Opinions (Heresies)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6400AF-4720-4C6E-B647-DE6F5A0063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3122490"/>
              </p:ext>
            </p:extLst>
          </p:nvPr>
        </p:nvGraphicFramePr>
        <p:xfrm>
          <a:off x="282011" y="1617516"/>
          <a:ext cx="8861989" cy="5240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0071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E0FE1E-83D4-4ACB-9608-BC3FFFF8F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375" y="1963024"/>
            <a:ext cx="2525086" cy="524959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b="1" dirty="0">
                <a:solidFill>
                  <a:schemeClr val="bg1"/>
                </a:solidFill>
              </a:rPr>
              <a:t>The Standard that Determines What is Heretical</a:t>
            </a:r>
          </a:p>
        </p:txBody>
      </p:sp>
      <p:sp>
        <p:nvSpPr>
          <p:cNvPr id="48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19" y="3179901"/>
            <a:ext cx="823645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96802" y="0"/>
            <a:ext cx="55471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191EB95-5C0F-4350-A156-C3E4C9704B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1250536"/>
              </p:ext>
            </p:extLst>
          </p:nvPr>
        </p:nvGraphicFramePr>
        <p:xfrm>
          <a:off x="3338818" y="134225"/>
          <a:ext cx="5629013" cy="6723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9549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E5FD62-11FA-4E5B-8948-419426EAC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703" y="945155"/>
            <a:ext cx="2719611" cy="54976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bg1"/>
                </a:solidFill>
              </a:rPr>
              <a:t>Remedy for Heretical Teaching:</a:t>
            </a:r>
            <a:br>
              <a:rPr lang="en-US" b="1" dirty="0">
                <a:solidFill>
                  <a:schemeClr val="bg1"/>
                </a:solidFill>
              </a:rPr>
            </a:br>
            <a:br>
              <a:rPr lang="en-US" b="1" dirty="0">
                <a:solidFill>
                  <a:schemeClr val="bg1"/>
                </a:solidFill>
              </a:rPr>
            </a:br>
            <a:br>
              <a:rPr lang="en-US" b="1" dirty="0">
                <a:solidFill>
                  <a:schemeClr val="bg1"/>
                </a:solidFill>
              </a:rPr>
            </a:br>
            <a:r>
              <a:rPr lang="en-US" sz="3200" b="1" dirty="0">
                <a:solidFill>
                  <a:schemeClr val="bg1"/>
                </a:solidFill>
              </a:rPr>
              <a:t>Titus 3:10-11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19" y="3179901"/>
            <a:ext cx="823645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96802" y="0"/>
            <a:ext cx="55471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14F3055-F0EB-4CA5-B05C-D977ADFD02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6131425"/>
              </p:ext>
            </p:extLst>
          </p:nvPr>
        </p:nvGraphicFramePr>
        <p:xfrm>
          <a:off x="3131314" y="83891"/>
          <a:ext cx="5870073" cy="6644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143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3C2D7E-3F2E-404E-9B30-CB12DC972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F7FD00-BF97-4325-B7C2-E451F2084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0669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F93E15-85B6-43C0-B202-AAD944AA9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543" y="624110"/>
            <a:ext cx="7037556" cy="128089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</a:rPr>
              <a:t>CONCLUSION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179B5294-DA4E-4926-B14A-DD6E07A12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C4051-B048-4AEE-8D8F-15C17C8AB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84" y="2431993"/>
            <a:ext cx="9055916" cy="4426007"/>
          </a:xfrm>
        </p:spPr>
        <p:txBody>
          <a:bodyPr>
            <a:normAutofit/>
          </a:bodyPr>
          <a:lstStyle/>
          <a:p>
            <a:r>
              <a:rPr lang="en-US" sz="4000" b="1" dirty="0"/>
              <a:t>Romans 2:17-24</a:t>
            </a:r>
          </a:p>
          <a:p>
            <a:pPr lvl="1"/>
            <a:r>
              <a:rPr lang="en-US" sz="3800" b="1" dirty="0">
                <a:solidFill>
                  <a:schemeClr val="accent1"/>
                </a:solidFill>
              </a:rPr>
              <a:t>The truth of God’s Word:  </a:t>
            </a:r>
          </a:p>
          <a:p>
            <a:pPr lvl="2"/>
            <a:r>
              <a:rPr lang="en-US" sz="3400" b="1" dirty="0">
                <a:solidFill>
                  <a:schemeClr val="accent4"/>
                </a:solidFill>
              </a:rPr>
              <a:t>Learn it accurately</a:t>
            </a:r>
          </a:p>
          <a:p>
            <a:pPr lvl="2"/>
            <a:r>
              <a:rPr lang="en-US" sz="3400" b="1" dirty="0">
                <a:solidFill>
                  <a:schemeClr val="accent4"/>
                </a:solidFill>
              </a:rPr>
              <a:t>Love is wisely</a:t>
            </a:r>
          </a:p>
          <a:p>
            <a:pPr lvl="2"/>
            <a:r>
              <a:rPr lang="en-US" sz="3400" b="1" dirty="0">
                <a:solidFill>
                  <a:schemeClr val="accent4"/>
                </a:solidFill>
              </a:rPr>
              <a:t>Live it with growing consistency</a:t>
            </a:r>
            <a:endParaRPr lang="en-US" sz="2200" dirty="0">
              <a:solidFill>
                <a:schemeClr val="accent4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00325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</TotalTime>
  <Words>270</Words>
  <Application>Microsoft Office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Script MT Bold</vt:lpstr>
      <vt:lpstr>Wingdings 3</vt:lpstr>
      <vt:lpstr>Wisp</vt:lpstr>
      <vt:lpstr>Heresy – A Religious Work of the Flesh</vt:lpstr>
      <vt:lpstr>INTRODUCTION</vt:lpstr>
      <vt:lpstr>The Meaning of Heresy</vt:lpstr>
      <vt:lpstr>NT Examples of Subjective Selected Opinions (Heresies)</vt:lpstr>
      <vt:lpstr>The Standard that Determines What is Heretical</vt:lpstr>
      <vt:lpstr>Remedy for Heretical Teaching:   Titus 3:10-11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June 30, 2019</dc:title>
  <dc:creator>dee konrad</dc:creator>
  <cp:lastModifiedBy>dee konrad</cp:lastModifiedBy>
  <cp:revision>8</cp:revision>
  <dcterms:created xsi:type="dcterms:W3CDTF">2019-06-30T16:35:42Z</dcterms:created>
  <dcterms:modified xsi:type="dcterms:W3CDTF">2019-07-23T17:28:00Z</dcterms:modified>
</cp:coreProperties>
</file>