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8"/>
  </p:notesMasterIdLst>
  <p:sldIdLst>
    <p:sldId id="256" r:id="rId2"/>
    <p:sldId id="303" r:id="rId3"/>
    <p:sldId id="814" r:id="rId4"/>
    <p:sldId id="815" r:id="rId5"/>
    <p:sldId id="817" r:id="rId6"/>
    <p:sldId id="31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E8235D-CB20-4757-B8AC-D46D97A85600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85B7DB-0387-4D48-860F-EE3D73A5768F}">
      <dgm:prSet custT="1"/>
      <dgm:spPr/>
      <dgm:t>
        <a:bodyPr/>
        <a:lstStyle/>
        <a:p>
          <a:r>
            <a:rPr lang="en-US" sz="3200" b="1" dirty="0"/>
            <a:t>Silent Hatred    </a:t>
          </a:r>
          <a:r>
            <a:rPr lang="en-US" sz="2400" b="1" dirty="0" err="1">
              <a:latin typeface="TekniaGreek" panose="02000503060000020004" pitchFamily="2" charset="0"/>
            </a:rPr>
            <a:t>misew</a:t>
          </a:r>
          <a:r>
            <a:rPr lang="en-US" sz="2400" b="1" dirty="0">
              <a:latin typeface="TekniaGreek" panose="02000503060000020004" pitchFamily="2" charset="0"/>
            </a:rPr>
            <a:t> </a:t>
          </a:r>
          <a:r>
            <a:rPr lang="en-US" sz="2400" b="1" dirty="0"/>
            <a:t>   mis-e-o </a:t>
          </a:r>
          <a:endParaRPr lang="en-US" sz="2400" dirty="0"/>
        </a:p>
      </dgm:t>
    </dgm:pt>
    <dgm:pt modelId="{CC4CBF3C-16CE-40D8-8A50-F2D766834D46}" type="parTrans" cxnId="{FB3F9EC7-4439-49F4-B4D9-DB756BA198A9}">
      <dgm:prSet/>
      <dgm:spPr/>
      <dgm:t>
        <a:bodyPr/>
        <a:lstStyle/>
        <a:p>
          <a:endParaRPr lang="en-US"/>
        </a:p>
      </dgm:t>
    </dgm:pt>
    <dgm:pt modelId="{92CB7516-DCC0-4645-9214-206F471E6C59}" type="sibTrans" cxnId="{FB3F9EC7-4439-49F4-B4D9-DB756BA198A9}">
      <dgm:prSet/>
      <dgm:spPr/>
      <dgm:t>
        <a:bodyPr/>
        <a:lstStyle/>
        <a:p>
          <a:endParaRPr lang="en-US"/>
        </a:p>
      </dgm:t>
    </dgm:pt>
    <dgm:pt modelId="{2C8849E0-5573-46EA-9125-9DBD99E47865}">
      <dgm:prSet custT="1"/>
      <dgm:spPr/>
      <dgm:t>
        <a:bodyPr/>
        <a:lstStyle/>
        <a:p>
          <a:r>
            <a:rPr lang="en-US" sz="2400" b="1" dirty="0"/>
            <a:t>A disposition of hostility (dislike) Can be used correctly or incorrectly by a Christian</a:t>
          </a:r>
          <a:endParaRPr lang="en-US" sz="2400" dirty="0"/>
        </a:p>
      </dgm:t>
    </dgm:pt>
    <dgm:pt modelId="{BD783C07-C4AA-44BF-A22E-027150179FBF}" type="parTrans" cxnId="{F7F956A3-EC95-4385-ADA9-6FCCEBCD016F}">
      <dgm:prSet/>
      <dgm:spPr/>
      <dgm:t>
        <a:bodyPr/>
        <a:lstStyle/>
        <a:p>
          <a:endParaRPr lang="en-US"/>
        </a:p>
      </dgm:t>
    </dgm:pt>
    <dgm:pt modelId="{CB3595E9-2586-4AA9-97D0-17AF050E2338}" type="sibTrans" cxnId="{F7F956A3-EC95-4385-ADA9-6FCCEBCD016F}">
      <dgm:prSet/>
      <dgm:spPr/>
      <dgm:t>
        <a:bodyPr/>
        <a:lstStyle/>
        <a:p>
          <a:endParaRPr lang="en-US"/>
        </a:p>
      </dgm:t>
    </dgm:pt>
    <dgm:pt modelId="{ABD7FEEB-6A2D-4035-A36F-DDBAC8486DC1}">
      <dgm:prSet custT="1"/>
      <dgm:spPr/>
      <dgm:t>
        <a:bodyPr/>
        <a:lstStyle/>
        <a:p>
          <a:r>
            <a:rPr lang="en-US" sz="2400" b="1" dirty="0"/>
            <a:t>Can lead to violent hatred</a:t>
          </a:r>
          <a:endParaRPr lang="en-US" sz="2400" dirty="0"/>
        </a:p>
      </dgm:t>
    </dgm:pt>
    <dgm:pt modelId="{B18E7841-86A4-4E51-8F70-36678CA2DE63}" type="parTrans" cxnId="{9D65DA05-4679-45AE-8F89-C1AB305F3AAD}">
      <dgm:prSet/>
      <dgm:spPr/>
      <dgm:t>
        <a:bodyPr/>
        <a:lstStyle/>
        <a:p>
          <a:endParaRPr lang="en-US"/>
        </a:p>
      </dgm:t>
    </dgm:pt>
    <dgm:pt modelId="{1B058CEF-816E-46EE-ABF6-72BA6303BEDD}" type="sibTrans" cxnId="{9D65DA05-4679-45AE-8F89-C1AB305F3AAD}">
      <dgm:prSet/>
      <dgm:spPr/>
      <dgm:t>
        <a:bodyPr/>
        <a:lstStyle/>
        <a:p>
          <a:endParaRPr lang="en-US"/>
        </a:p>
      </dgm:t>
    </dgm:pt>
    <dgm:pt modelId="{96B82CEA-655C-4ED2-AEE6-B75ABAB922F4}">
      <dgm:prSet custT="1"/>
      <dgm:spPr/>
      <dgm:t>
        <a:bodyPr/>
        <a:lstStyle/>
        <a:p>
          <a:r>
            <a:rPr lang="en-US" sz="3200" b="1" dirty="0"/>
            <a:t>Violent Hatred  </a:t>
          </a:r>
          <a:r>
            <a:rPr lang="en-US" sz="2400" b="1">
              <a:latin typeface="TekniaGreek" panose="02000503060000020004" pitchFamily="2" charset="0"/>
            </a:rPr>
            <a:t>ekqra</a:t>
          </a:r>
          <a:r>
            <a:rPr lang="en-US" sz="2400" b="1" dirty="0">
              <a:latin typeface="TekniaGreek" panose="02000503060000020004" pitchFamily="2" charset="0"/>
            </a:rPr>
            <a:t>  </a:t>
          </a:r>
          <a:r>
            <a:rPr lang="en-US" sz="2400" b="1" dirty="0" err="1"/>
            <a:t>ek-thra</a:t>
          </a:r>
          <a:endParaRPr lang="en-US" sz="2400" dirty="0"/>
        </a:p>
      </dgm:t>
    </dgm:pt>
    <dgm:pt modelId="{2AC6D6FD-C957-4F63-B369-AB80267B5B03}" type="parTrans" cxnId="{21F1BD80-EAB2-4F49-AAF9-77E831FF70CC}">
      <dgm:prSet/>
      <dgm:spPr/>
      <dgm:t>
        <a:bodyPr/>
        <a:lstStyle/>
        <a:p>
          <a:endParaRPr lang="en-US"/>
        </a:p>
      </dgm:t>
    </dgm:pt>
    <dgm:pt modelId="{9FF7EEF7-DEAA-4819-A79E-BDC03A9CC602}" type="sibTrans" cxnId="{21F1BD80-EAB2-4F49-AAF9-77E831FF70CC}">
      <dgm:prSet/>
      <dgm:spPr/>
      <dgm:t>
        <a:bodyPr/>
        <a:lstStyle/>
        <a:p>
          <a:endParaRPr lang="en-US"/>
        </a:p>
      </dgm:t>
    </dgm:pt>
    <dgm:pt modelId="{1583399B-1634-47E7-B118-AB8F6F09AADE}">
      <dgm:prSet custT="1"/>
      <dgm:spPr/>
      <dgm:t>
        <a:bodyPr/>
        <a:lstStyle/>
        <a:p>
          <a:r>
            <a:rPr lang="en-US" sz="2400" b="1" dirty="0"/>
            <a:t>Hostility itself (strong, overt dislike)</a:t>
          </a:r>
          <a:endParaRPr lang="en-US" sz="2400" dirty="0"/>
        </a:p>
      </dgm:t>
    </dgm:pt>
    <dgm:pt modelId="{51B564D1-E3EC-4F12-B1FF-C11344A428CF}" type="parTrans" cxnId="{64FB06DD-6CEF-4159-8933-6F320E6C36E5}">
      <dgm:prSet/>
      <dgm:spPr/>
      <dgm:t>
        <a:bodyPr/>
        <a:lstStyle/>
        <a:p>
          <a:endParaRPr lang="en-US"/>
        </a:p>
      </dgm:t>
    </dgm:pt>
    <dgm:pt modelId="{F8D4F2BF-EF55-4A59-A9F9-ABA3CF07B548}" type="sibTrans" cxnId="{64FB06DD-6CEF-4159-8933-6F320E6C36E5}">
      <dgm:prSet/>
      <dgm:spPr/>
      <dgm:t>
        <a:bodyPr/>
        <a:lstStyle/>
        <a:p>
          <a:endParaRPr lang="en-US"/>
        </a:p>
      </dgm:t>
    </dgm:pt>
    <dgm:pt modelId="{EC791A4D-09F5-4CFE-8A63-26DBD80CF0BA}">
      <dgm:prSet custT="1"/>
      <dgm:spPr/>
      <dgm:t>
        <a:bodyPr/>
        <a:lstStyle/>
        <a:p>
          <a:r>
            <a:rPr lang="en-US" sz="2400" b="1" dirty="0"/>
            <a:t>This hatred is a work of the flesh (Gal 5:20)</a:t>
          </a:r>
          <a:endParaRPr lang="en-US" sz="2400" dirty="0"/>
        </a:p>
      </dgm:t>
    </dgm:pt>
    <dgm:pt modelId="{10ADDCF8-E014-4747-85F1-D76C86A50428}" type="parTrans" cxnId="{F7789AF3-4EAD-4BFE-BC5C-8351BABA1010}">
      <dgm:prSet/>
      <dgm:spPr/>
      <dgm:t>
        <a:bodyPr/>
        <a:lstStyle/>
        <a:p>
          <a:endParaRPr lang="en-US"/>
        </a:p>
      </dgm:t>
    </dgm:pt>
    <dgm:pt modelId="{2594045E-173E-49B6-9A22-A1D2350B6EBF}" type="sibTrans" cxnId="{F7789AF3-4EAD-4BFE-BC5C-8351BABA1010}">
      <dgm:prSet/>
      <dgm:spPr/>
      <dgm:t>
        <a:bodyPr/>
        <a:lstStyle/>
        <a:p>
          <a:endParaRPr lang="en-US"/>
        </a:p>
      </dgm:t>
    </dgm:pt>
    <dgm:pt modelId="{C104FF46-2D8F-42DD-80E9-835603C2FE26}">
      <dgm:prSet custT="1"/>
      <dgm:spPr/>
      <dgm:t>
        <a:bodyPr/>
        <a:lstStyle/>
        <a:p>
          <a:r>
            <a:rPr lang="en-US" sz="2400" b="1" dirty="0"/>
            <a:t>A Christian should never yield to this level of hatred</a:t>
          </a:r>
          <a:endParaRPr lang="en-US" sz="2400" dirty="0"/>
        </a:p>
      </dgm:t>
    </dgm:pt>
    <dgm:pt modelId="{EF7AD574-2494-4C12-8B45-0D1154E3D85B}" type="parTrans" cxnId="{D4F5BDA1-4159-436F-8A39-B00067AFFAEA}">
      <dgm:prSet/>
      <dgm:spPr/>
      <dgm:t>
        <a:bodyPr/>
        <a:lstStyle/>
        <a:p>
          <a:endParaRPr lang="en-US"/>
        </a:p>
      </dgm:t>
    </dgm:pt>
    <dgm:pt modelId="{82BFA0D2-94D7-44D4-97C2-7D8E90DC4420}" type="sibTrans" cxnId="{D4F5BDA1-4159-436F-8A39-B00067AFFAEA}">
      <dgm:prSet/>
      <dgm:spPr/>
      <dgm:t>
        <a:bodyPr/>
        <a:lstStyle/>
        <a:p>
          <a:endParaRPr lang="en-US"/>
        </a:p>
      </dgm:t>
    </dgm:pt>
    <dgm:pt modelId="{18E7C3A6-5F57-4B7C-BD92-DC3F36587250}" type="pres">
      <dgm:prSet presAssocID="{A4E8235D-CB20-4757-B8AC-D46D97A85600}" presName="linear" presStyleCnt="0">
        <dgm:presLayoutVars>
          <dgm:dir/>
          <dgm:animLvl val="lvl"/>
          <dgm:resizeHandles val="exact"/>
        </dgm:presLayoutVars>
      </dgm:prSet>
      <dgm:spPr/>
    </dgm:pt>
    <dgm:pt modelId="{FE321D9C-C9C5-4340-868E-D167690397EA}" type="pres">
      <dgm:prSet presAssocID="{B485B7DB-0387-4D48-860F-EE3D73A5768F}" presName="parentLin" presStyleCnt="0"/>
      <dgm:spPr/>
    </dgm:pt>
    <dgm:pt modelId="{DA8494D5-CB67-4CE7-847F-993E3018535A}" type="pres">
      <dgm:prSet presAssocID="{B485B7DB-0387-4D48-860F-EE3D73A5768F}" presName="parentLeftMargin" presStyleLbl="node1" presStyleIdx="0" presStyleCnt="2"/>
      <dgm:spPr/>
    </dgm:pt>
    <dgm:pt modelId="{5A127379-1F56-4806-833F-86BF10544A7D}" type="pres">
      <dgm:prSet presAssocID="{B485B7DB-0387-4D48-860F-EE3D73A5768F}" presName="parentText" presStyleLbl="node1" presStyleIdx="0" presStyleCnt="2" custScaleX="138583">
        <dgm:presLayoutVars>
          <dgm:chMax val="0"/>
          <dgm:bulletEnabled val="1"/>
        </dgm:presLayoutVars>
      </dgm:prSet>
      <dgm:spPr/>
    </dgm:pt>
    <dgm:pt modelId="{1AFA7B5D-60E0-4A58-9FAE-2C253CA63878}" type="pres">
      <dgm:prSet presAssocID="{B485B7DB-0387-4D48-860F-EE3D73A5768F}" presName="negativeSpace" presStyleCnt="0"/>
      <dgm:spPr/>
    </dgm:pt>
    <dgm:pt modelId="{F4E237F9-73F0-4050-8AA1-9A7246494EF9}" type="pres">
      <dgm:prSet presAssocID="{B485B7DB-0387-4D48-860F-EE3D73A5768F}" presName="childText" presStyleLbl="conFgAcc1" presStyleIdx="0" presStyleCnt="2">
        <dgm:presLayoutVars>
          <dgm:bulletEnabled val="1"/>
        </dgm:presLayoutVars>
      </dgm:prSet>
      <dgm:spPr/>
    </dgm:pt>
    <dgm:pt modelId="{327DF61F-BF8B-4A5C-997B-9FF9C4FF85A7}" type="pres">
      <dgm:prSet presAssocID="{92CB7516-DCC0-4645-9214-206F471E6C59}" presName="spaceBetweenRectangles" presStyleCnt="0"/>
      <dgm:spPr/>
    </dgm:pt>
    <dgm:pt modelId="{5F398BB9-B844-46F3-B143-B1F0D00AE2A9}" type="pres">
      <dgm:prSet presAssocID="{96B82CEA-655C-4ED2-AEE6-B75ABAB922F4}" presName="parentLin" presStyleCnt="0"/>
      <dgm:spPr/>
    </dgm:pt>
    <dgm:pt modelId="{1CC15D59-A322-46C5-8A82-7E191A8CCBB8}" type="pres">
      <dgm:prSet presAssocID="{96B82CEA-655C-4ED2-AEE6-B75ABAB922F4}" presName="parentLeftMargin" presStyleLbl="node1" presStyleIdx="0" presStyleCnt="2"/>
      <dgm:spPr/>
    </dgm:pt>
    <dgm:pt modelId="{63BFB498-5FA5-4942-9ED4-FE19AE84C58A}" type="pres">
      <dgm:prSet presAssocID="{96B82CEA-655C-4ED2-AEE6-B75ABAB922F4}" presName="parentText" presStyleLbl="node1" presStyleIdx="1" presStyleCnt="2" custScaleX="137943">
        <dgm:presLayoutVars>
          <dgm:chMax val="0"/>
          <dgm:bulletEnabled val="1"/>
        </dgm:presLayoutVars>
      </dgm:prSet>
      <dgm:spPr/>
    </dgm:pt>
    <dgm:pt modelId="{F7B31E6A-1FD7-46CC-B3B8-92846BFE374C}" type="pres">
      <dgm:prSet presAssocID="{96B82CEA-655C-4ED2-AEE6-B75ABAB922F4}" presName="negativeSpace" presStyleCnt="0"/>
      <dgm:spPr/>
    </dgm:pt>
    <dgm:pt modelId="{74BCBA28-7FFA-42D7-98E2-7A75DA9AD506}" type="pres">
      <dgm:prSet presAssocID="{96B82CEA-655C-4ED2-AEE6-B75ABAB922F4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E28A404-7570-41D7-AC5A-94044F498436}" type="presOf" srcId="{B485B7DB-0387-4D48-860F-EE3D73A5768F}" destId="{DA8494D5-CB67-4CE7-847F-993E3018535A}" srcOrd="0" destOrd="0" presId="urn:microsoft.com/office/officeart/2005/8/layout/list1"/>
    <dgm:cxn modelId="{9D65DA05-4679-45AE-8F89-C1AB305F3AAD}" srcId="{B485B7DB-0387-4D48-860F-EE3D73A5768F}" destId="{ABD7FEEB-6A2D-4035-A36F-DDBAC8486DC1}" srcOrd="1" destOrd="0" parTransId="{B18E7841-86A4-4E51-8F70-36678CA2DE63}" sibTransId="{1B058CEF-816E-46EE-ABF6-72BA6303BEDD}"/>
    <dgm:cxn modelId="{885B9A0B-F8DD-4176-80E3-31A7FB8AC3A9}" type="presOf" srcId="{96B82CEA-655C-4ED2-AEE6-B75ABAB922F4}" destId="{1CC15D59-A322-46C5-8A82-7E191A8CCBB8}" srcOrd="0" destOrd="0" presId="urn:microsoft.com/office/officeart/2005/8/layout/list1"/>
    <dgm:cxn modelId="{7E3E7E25-0E78-4E41-9C18-A2AE6560B22E}" type="presOf" srcId="{96B82CEA-655C-4ED2-AEE6-B75ABAB922F4}" destId="{63BFB498-5FA5-4942-9ED4-FE19AE84C58A}" srcOrd="1" destOrd="0" presId="urn:microsoft.com/office/officeart/2005/8/layout/list1"/>
    <dgm:cxn modelId="{473F472E-358B-4988-8AD8-8B6A9EB440CD}" type="presOf" srcId="{ABD7FEEB-6A2D-4035-A36F-DDBAC8486DC1}" destId="{F4E237F9-73F0-4050-8AA1-9A7246494EF9}" srcOrd="0" destOrd="1" presId="urn:microsoft.com/office/officeart/2005/8/layout/list1"/>
    <dgm:cxn modelId="{C4707B35-BF1A-4B4C-A4E0-597B8BC6A922}" type="presOf" srcId="{2C8849E0-5573-46EA-9125-9DBD99E47865}" destId="{F4E237F9-73F0-4050-8AA1-9A7246494EF9}" srcOrd="0" destOrd="0" presId="urn:microsoft.com/office/officeart/2005/8/layout/list1"/>
    <dgm:cxn modelId="{21F1BD80-EAB2-4F49-AAF9-77E831FF70CC}" srcId="{A4E8235D-CB20-4757-B8AC-D46D97A85600}" destId="{96B82CEA-655C-4ED2-AEE6-B75ABAB922F4}" srcOrd="1" destOrd="0" parTransId="{2AC6D6FD-C957-4F63-B369-AB80267B5B03}" sibTransId="{9FF7EEF7-DEAA-4819-A79E-BDC03A9CC602}"/>
    <dgm:cxn modelId="{77BCCE90-D15C-4185-972F-87B9027FFFBA}" type="presOf" srcId="{1583399B-1634-47E7-B118-AB8F6F09AADE}" destId="{74BCBA28-7FFA-42D7-98E2-7A75DA9AD506}" srcOrd="0" destOrd="0" presId="urn:microsoft.com/office/officeart/2005/8/layout/list1"/>
    <dgm:cxn modelId="{D4F5BDA1-4159-436F-8A39-B00067AFFAEA}" srcId="{96B82CEA-655C-4ED2-AEE6-B75ABAB922F4}" destId="{C104FF46-2D8F-42DD-80E9-835603C2FE26}" srcOrd="2" destOrd="0" parTransId="{EF7AD574-2494-4C12-8B45-0D1154E3D85B}" sibTransId="{82BFA0D2-94D7-44D4-97C2-7D8E90DC4420}"/>
    <dgm:cxn modelId="{F7F956A3-EC95-4385-ADA9-6FCCEBCD016F}" srcId="{B485B7DB-0387-4D48-860F-EE3D73A5768F}" destId="{2C8849E0-5573-46EA-9125-9DBD99E47865}" srcOrd="0" destOrd="0" parTransId="{BD783C07-C4AA-44BF-A22E-027150179FBF}" sibTransId="{CB3595E9-2586-4AA9-97D0-17AF050E2338}"/>
    <dgm:cxn modelId="{FB3F9EC7-4439-49F4-B4D9-DB756BA198A9}" srcId="{A4E8235D-CB20-4757-B8AC-D46D97A85600}" destId="{B485B7DB-0387-4D48-860F-EE3D73A5768F}" srcOrd="0" destOrd="0" parTransId="{CC4CBF3C-16CE-40D8-8A50-F2D766834D46}" sibTransId="{92CB7516-DCC0-4645-9214-206F471E6C59}"/>
    <dgm:cxn modelId="{84320EC8-EDB3-4C2A-A82D-DD0AA0D4E3B5}" type="presOf" srcId="{EC791A4D-09F5-4CFE-8A63-26DBD80CF0BA}" destId="{74BCBA28-7FFA-42D7-98E2-7A75DA9AD506}" srcOrd="0" destOrd="1" presId="urn:microsoft.com/office/officeart/2005/8/layout/list1"/>
    <dgm:cxn modelId="{1694C8DA-85B9-4E9C-84EC-C01711F6914D}" type="presOf" srcId="{B485B7DB-0387-4D48-860F-EE3D73A5768F}" destId="{5A127379-1F56-4806-833F-86BF10544A7D}" srcOrd="1" destOrd="0" presId="urn:microsoft.com/office/officeart/2005/8/layout/list1"/>
    <dgm:cxn modelId="{64FB06DD-6CEF-4159-8933-6F320E6C36E5}" srcId="{96B82CEA-655C-4ED2-AEE6-B75ABAB922F4}" destId="{1583399B-1634-47E7-B118-AB8F6F09AADE}" srcOrd="0" destOrd="0" parTransId="{51B564D1-E3EC-4F12-B1FF-C11344A428CF}" sibTransId="{F8D4F2BF-EF55-4A59-A9F9-ABA3CF07B548}"/>
    <dgm:cxn modelId="{07E5A4ED-C770-4DCE-8A74-E3FCF8D12A32}" type="presOf" srcId="{A4E8235D-CB20-4757-B8AC-D46D97A85600}" destId="{18E7C3A6-5F57-4B7C-BD92-DC3F36587250}" srcOrd="0" destOrd="0" presId="urn:microsoft.com/office/officeart/2005/8/layout/list1"/>
    <dgm:cxn modelId="{F7789AF3-4EAD-4BFE-BC5C-8351BABA1010}" srcId="{96B82CEA-655C-4ED2-AEE6-B75ABAB922F4}" destId="{EC791A4D-09F5-4CFE-8A63-26DBD80CF0BA}" srcOrd="1" destOrd="0" parTransId="{10ADDCF8-E014-4747-85F1-D76C86A50428}" sibTransId="{2594045E-173E-49B6-9A22-A1D2350B6EBF}"/>
    <dgm:cxn modelId="{337573FE-FF1D-485F-92BB-CCFE3F67E3A8}" type="presOf" srcId="{C104FF46-2D8F-42DD-80E9-835603C2FE26}" destId="{74BCBA28-7FFA-42D7-98E2-7A75DA9AD506}" srcOrd="0" destOrd="2" presId="urn:microsoft.com/office/officeart/2005/8/layout/list1"/>
    <dgm:cxn modelId="{B1567719-AE1F-435F-AF93-9C23D32C576B}" type="presParOf" srcId="{18E7C3A6-5F57-4B7C-BD92-DC3F36587250}" destId="{FE321D9C-C9C5-4340-868E-D167690397EA}" srcOrd="0" destOrd="0" presId="urn:microsoft.com/office/officeart/2005/8/layout/list1"/>
    <dgm:cxn modelId="{F5565CE7-CBB9-496B-BE15-E4811AA63D1D}" type="presParOf" srcId="{FE321D9C-C9C5-4340-868E-D167690397EA}" destId="{DA8494D5-CB67-4CE7-847F-993E3018535A}" srcOrd="0" destOrd="0" presId="urn:microsoft.com/office/officeart/2005/8/layout/list1"/>
    <dgm:cxn modelId="{EA8A3FC9-ED7C-4B2E-B3F1-3DA0F58D71D6}" type="presParOf" srcId="{FE321D9C-C9C5-4340-868E-D167690397EA}" destId="{5A127379-1F56-4806-833F-86BF10544A7D}" srcOrd="1" destOrd="0" presId="urn:microsoft.com/office/officeart/2005/8/layout/list1"/>
    <dgm:cxn modelId="{FD08316B-E8AB-4F07-B2A7-733FA4E7BEEE}" type="presParOf" srcId="{18E7C3A6-5F57-4B7C-BD92-DC3F36587250}" destId="{1AFA7B5D-60E0-4A58-9FAE-2C253CA63878}" srcOrd="1" destOrd="0" presId="urn:microsoft.com/office/officeart/2005/8/layout/list1"/>
    <dgm:cxn modelId="{BB27D8DA-37B5-4246-B2ED-CC1717BD9425}" type="presParOf" srcId="{18E7C3A6-5F57-4B7C-BD92-DC3F36587250}" destId="{F4E237F9-73F0-4050-8AA1-9A7246494EF9}" srcOrd="2" destOrd="0" presId="urn:microsoft.com/office/officeart/2005/8/layout/list1"/>
    <dgm:cxn modelId="{FEAE9F93-365F-4512-BB64-A56695A54F80}" type="presParOf" srcId="{18E7C3A6-5F57-4B7C-BD92-DC3F36587250}" destId="{327DF61F-BF8B-4A5C-997B-9FF9C4FF85A7}" srcOrd="3" destOrd="0" presId="urn:microsoft.com/office/officeart/2005/8/layout/list1"/>
    <dgm:cxn modelId="{F89FAB7E-8C95-4CF3-B0D7-2CDE9A16DCA1}" type="presParOf" srcId="{18E7C3A6-5F57-4B7C-BD92-DC3F36587250}" destId="{5F398BB9-B844-46F3-B143-B1F0D00AE2A9}" srcOrd="4" destOrd="0" presId="urn:microsoft.com/office/officeart/2005/8/layout/list1"/>
    <dgm:cxn modelId="{2D62CD15-5249-4785-8C32-384D09F2ADFD}" type="presParOf" srcId="{5F398BB9-B844-46F3-B143-B1F0D00AE2A9}" destId="{1CC15D59-A322-46C5-8A82-7E191A8CCBB8}" srcOrd="0" destOrd="0" presId="urn:microsoft.com/office/officeart/2005/8/layout/list1"/>
    <dgm:cxn modelId="{9CB6013D-D7B3-437F-B9CD-CBF5209E90A1}" type="presParOf" srcId="{5F398BB9-B844-46F3-B143-B1F0D00AE2A9}" destId="{63BFB498-5FA5-4942-9ED4-FE19AE84C58A}" srcOrd="1" destOrd="0" presId="urn:microsoft.com/office/officeart/2005/8/layout/list1"/>
    <dgm:cxn modelId="{D7988492-74BD-42D6-8307-83EED4CE5279}" type="presParOf" srcId="{18E7C3A6-5F57-4B7C-BD92-DC3F36587250}" destId="{F7B31E6A-1FD7-46CC-B3B8-92846BFE374C}" srcOrd="5" destOrd="0" presId="urn:microsoft.com/office/officeart/2005/8/layout/list1"/>
    <dgm:cxn modelId="{37AF53DC-E287-4331-BECF-98071D5FE8C3}" type="presParOf" srcId="{18E7C3A6-5F57-4B7C-BD92-DC3F36587250}" destId="{74BCBA28-7FFA-42D7-98E2-7A75DA9AD50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101BCC-96A9-45B9-9AE0-7B8516581FA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8962B28-7194-4260-AC06-2F4915C1E990}">
      <dgm:prSet/>
      <dgm:spPr/>
      <dgm:t>
        <a:bodyPr/>
        <a:lstStyle/>
        <a:p>
          <a:r>
            <a:rPr lang="en-US" b="1"/>
            <a:t>Hating (disliking) unrighteous behavior of self or others is righteously appropriate</a:t>
          </a:r>
          <a:endParaRPr lang="en-US"/>
        </a:p>
      </dgm:t>
    </dgm:pt>
    <dgm:pt modelId="{112B7B2B-2356-455F-B3D3-26D4B4E19A38}" type="parTrans" cxnId="{C7C6A86D-CE7D-42B4-9444-BB8C215C2B10}">
      <dgm:prSet/>
      <dgm:spPr/>
      <dgm:t>
        <a:bodyPr/>
        <a:lstStyle/>
        <a:p>
          <a:endParaRPr lang="en-US"/>
        </a:p>
      </dgm:t>
    </dgm:pt>
    <dgm:pt modelId="{5E5CCC20-2B24-4850-814C-057E5208CC25}" type="sibTrans" cxnId="{C7C6A86D-CE7D-42B4-9444-BB8C215C2B10}">
      <dgm:prSet/>
      <dgm:spPr/>
      <dgm:t>
        <a:bodyPr/>
        <a:lstStyle/>
        <a:p>
          <a:endParaRPr lang="en-US"/>
        </a:p>
      </dgm:t>
    </dgm:pt>
    <dgm:pt modelId="{65CB85A8-4F6A-45DA-A641-BBFE1A92C4F3}">
      <dgm:prSet/>
      <dgm:spPr/>
      <dgm:t>
        <a:bodyPr/>
        <a:lstStyle/>
        <a:p>
          <a:r>
            <a:rPr lang="en-US" b="1"/>
            <a:t>But silently hating (disliking) the person, whether a believer or unbeliever, is never appropriate</a:t>
          </a:r>
          <a:endParaRPr lang="en-US"/>
        </a:p>
      </dgm:t>
    </dgm:pt>
    <dgm:pt modelId="{8A01DC00-E3B2-4855-A025-6B45BA065D4F}" type="parTrans" cxnId="{608DF26C-0CAA-41D1-9E9E-1A73997CAE11}">
      <dgm:prSet/>
      <dgm:spPr/>
      <dgm:t>
        <a:bodyPr/>
        <a:lstStyle/>
        <a:p>
          <a:endParaRPr lang="en-US"/>
        </a:p>
      </dgm:t>
    </dgm:pt>
    <dgm:pt modelId="{8A9ED466-ED36-44CC-B72F-8A8705D04058}" type="sibTrans" cxnId="{608DF26C-0CAA-41D1-9E9E-1A73997CAE11}">
      <dgm:prSet/>
      <dgm:spPr/>
      <dgm:t>
        <a:bodyPr/>
        <a:lstStyle/>
        <a:p>
          <a:endParaRPr lang="en-US"/>
        </a:p>
      </dgm:t>
    </dgm:pt>
    <dgm:pt modelId="{C154CD43-33F8-490D-AEB9-49736852BCAB}" type="pres">
      <dgm:prSet presAssocID="{06101BCC-96A9-45B9-9AE0-7B8516581FA4}" presName="vert0" presStyleCnt="0">
        <dgm:presLayoutVars>
          <dgm:dir/>
          <dgm:animOne val="branch"/>
          <dgm:animLvl val="lvl"/>
        </dgm:presLayoutVars>
      </dgm:prSet>
      <dgm:spPr/>
    </dgm:pt>
    <dgm:pt modelId="{536B9A28-429B-4AF8-9CC8-D323F8A7C73E}" type="pres">
      <dgm:prSet presAssocID="{38962B28-7194-4260-AC06-2F4915C1E990}" presName="thickLine" presStyleLbl="alignNode1" presStyleIdx="0" presStyleCnt="2"/>
      <dgm:spPr/>
    </dgm:pt>
    <dgm:pt modelId="{7BE47502-E22D-4ADA-A478-70F1D9427313}" type="pres">
      <dgm:prSet presAssocID="{38962B28-7194-4260-AC06-2F4915C1E990}" presName="horz1" presStyleCnt="0"/>
      <dgm:spPr/>
    </dgm:pt>
    <dgm:pt modelId="{9823F37C-ACBE-43E8-8CB4-CB51DFB3485C}" type="pres">
      <dgm:prSet presAssocID="{38962B28-7194-4260-AC06-2F4915C1E990}" presName="tx1" presStyleLbl="revTx" presStyleIdx="0" presStyleCnt="2"/>
      <dgm:spPr/>
    </dgm:pt>
    <dgm:pt modelId="{53C19330-F0AF-49C7-9886-57061609F16A}" type="pres">
      <dgm:prSet presAssocID="{38962B28-7194-4260-AC06-2F4915C1E990}" presName="vert1" presStyleCnt="0"/>
      <dgm:spPr/>
    </dgm:pt>
    <dgm:pt modelId="{F0E3F437-72EC-4C57-829F-CF3408BA9C85}" type="pres">
      <dgm:prSet presAssocID="{65CB85A8-4F6A-45DA-A641-BBFE1A92C4F3}" presName="thickLine" presStyleLbl="alignNode1" presStyleIdx="1" presStyleCnt="2"/>
      <dgm:spPr/>
    </dgm:pt>
    <dgm:pt modelId="{DE78035B-5C6F-4E09-BD95-702A82A6795B}" type="pres">
      <dgm:prSet presAssocID="{65CB85A8-4F6A-45DA-A641-BBFE1A92C4F3}" presName="horz1" presStyleCnt="0"/>
      <dgm:spPr/>
    </dgm:pt>
    <dgm:pt modelId="{9BAEF22F-5548-4038-8C36-C7249B4D01D0}" type="pres">
      <dgm:prSet presAssocID="{65CB85A8-4F6A-45DA-A641-BBFE1A92C4F3}" presName="tx1" presStyleLbl="revTx" presStyleIdx="1" presStyleCnt="2"/>
      <dgm:spPr/>
    </dgm:pt>
    <dgm:pt modelId="{029806C2-DA49-4FF9-A86F-A41AA30616E6}" type="pres">
      <dgm:prSet presAssocID="{65CB85A8-4F6A-45DA-A641-BBFE1A92C4F3}" presName="vert1" presStyleCnt="0"/>
      <dgm:spPr/>
    </dgm:pt>
  </dgm:ptLst>
  <dgm:cxnLst>
    <dgm:cxn modelId="{F6CA032C-0C6F-4CD7-BED3-80312D454AE2}" type="presOf" srcId="{06101BCC-96A9-45B9-9AE0-7B8516581FA4}" destId="{C154CD43-33F8-490D-AEB9-49736852BCAB}" srcOrd="0" destOrd="0" presId="urn:microsoft.com/office/officeart/2008/layout/LinedList"/>
    <dgm:cxn modelId="{B64C202D-2CDF-42F1-B497-35C2AD00D328}" type="presOf" srcId="{65CB85A8-4F6A-45DA-A641-BBFE1A92C4F3}" destId="{9BAEF22F-5548-4038-8C36-C7249B4D01D0}" srcOrd="0" destOrd="0" presId="urn:microsoft.com/office/officeart/2008/layout/LinedList"/>
    <dgm:cxn modelId="{608DF26C-0CAA-41D1-9E9E-1A73997CAE11}" srcId="{06101BCC-96A9-45B9-9AE0-7B8516581FA4}" destId="{65CB85A8-4F6A-45DA-A641-BBFE1A92C4F3}" srcOrd="1" destOrd="0" parTransId="{8A01DC00-E3B2-4855-A025-6B45BA065D4F}" sibTransId="{8A9ED466-ED36-44CC-B72F-8A8705D04058}"/>
    <dgm:cxn modelId="{C7C6A86D-CE7D-42B4-9444-BB8C215C2B10}" srcId="{06101BCC-96A9-45B9-9AE0-7B8516581FA4}" destId="{38962B28-7194-4260-AC06-2F4915C1E990}" srcOrd="0" destOrd="0" parTransId="{112B7B2B-2356-455F-B3D3-26D4B4E19A38}" sibTransId="{5E5CCC20-2B24-4850-814C-057E5208CC25}"/>
    <dgm:cxn modelId="{9949D6B0-EA48-4AD0-BF02-BB04605F22B3}" type="presOf" srcId="{38962B28-7194-4260-AC06-2F4915C1E990}" destId="{9823F37C-ACBE-43E8-8CB4-CB51DFB3485C}" srcOrd="0" destOrd="0" presId="urn:microsoft.com/office/officeart/2008/layout/LinedList"/>
    <dgm:cxn modelId="{B46820C7-BAC1-4EB2-BC06-CAAE098A956B}" type="presParOf" srcId="{C154CD43-33F8-490D-AEB9-49736852BCAB}" destId="{536B9A28-429B-4AF8-9CC8-D323F8A7C73E}" srcOrd="0" destOrd="0" presId="urn:microsoft.com/office/officeart/2008/layout/LinedList"/>
    <dgm:cxn modelId="{0B789C4C-0888-4FED-9418-67CD08D796CE}" type="presParOf" srcId="{C154CD43-33F8-490D-AEB9-49736852BCAB}" destId="{7BE47502-E22D-4ADA-A478-70F1D9427313}" srcOrd="1" destOrd="0" presId="urn:microsoft.com/office/officeart/2008/layout/LinedList"/>
    <dgm:cxn modelId="{6ED3CDD5-9179-4D7C-B858-BE736F39AC54}" type="presParOf" srcId="{7BE47502-E22D-4ADA-A478-70F1D9427313}" destId="{9823F37C-ACBE-43E8-8CB4-CB51DFB3485C}" srcOrd="0" destOrd="0" presId="urn:microsoft.com/office/officeart/2008/layout/LinedList"/>
    <dgm:cxn modelId="{63AD7EC8-EB01-4EA2-9C2D-249D8A19B1B6}" type="presParOf" srcId="{7BE47502-E22D-4ADA-A478-70F1D9427313}" destId="{53C19330-F0AF-49C7-9886-57061609F16A}" srcOrd="1" destOrd="0" presId="urn:microsoft.com/office/officeart/2008/layout/LinedList"/>
    <dgm:cxn modelId="{01822117-D6CB-4705-93FD-31F05910B27F}" type="presParOf" srcId="{C154CD43-33F8-490D-AEB9-49736852BCAB}" destId="{F0E3F437-72EC-4C57-829F-CF3408BA9C85}" srcOrd="2" destOrd="0" presId="urn:microsoft.com/office/officeart/2008/layout/LinedList"/>
    <dgm:cxn modelId="{61972174-8543-4AE5-9664-C20E19E1E9E0}" type="presParOf" srcId="{C154CD43-33F8-490D-AEB9-49736852BCAB}" destId="{DE78035B-5C6F-4E09-BD95-702A82A6795B}" srcOrd="3" destOrd="0" presId="urn:microsoft.com/office/officeart/2008/layout/LinedList"/>
    <dgm:cxn modelId="{86108220-3004-4249-8F1E-457E39B8D414}" type="presParOf" srcId="{DE78035B-5C6F-4E09-BD95-702A82A6795B}" destId="{9BAEF22F-5548-4038-8C36-C7249B4D01D0}" srcOrd="0" destOrd="0" presId="urn:microsoft.com/office/officeart/2008/layout/LinedList"/>
    <dgm:cxn modelId="{98EDB932-B1E6-49BD-863D-1DD209ACA440}" type="presParOf" srcId="{DE78035B-5C6F-4E09-BD95-702A82A6795B}" destId="{029806C2-DA49-4FF9-A86F-A41AA30616E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E237F9-73F0-4050-8AA1-9A7246494EF9}">
      <dsp:nvSpPr>
        <dsp:cNvPr id="0" name=""/>
        <dsp:cNvSpPr/>
      </dsp:nvSpPr>
      <dsp:spPr>
        <a:xfrm>
          <a:off x="0" y="548229"/>
          <a:ext cx="6099690" cy="23892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404" tIns="770636" rIns="473404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A disposition of hostility (dislike) Can be used correctly or incorrectly by a Christian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Can lead to violent hatred</a:t>
          </a:r>
          <a:endParaRPr lang="en-US" sz="2400" kern="1200" dirty="0"/>
        </a:p>
      </dsp:txBody>
      <dsp:txXfrm>
        <a:off x="0" y="548229"/>
        <a:ext cx="6099690" cy="2389274"/>
      </dsp:txXfrm>
    </dsp:sp>
    <dsp:sp modelId="{5A127379-1F56-4806-833F-86BF10544A7D}">
      <dsp:nvSpPr>
        <dsp:cNvPr id="0" name=""/>
        <dsp:cNvSpPr/>
      </dsp:nvSpPr>
      <dsp:spPr>
        <a:xfrm>
          <a:off x="298729" y="2109"/>
          <a:ext cx="5795844" cy="10922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388" tIns="0" rIns="161388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Silent Hatred    </a:t>
          </a:r>
          <a:r>
            <a:rPr lang="en-US" sz="2400" b="1" kern="1200" dirty="0" err="1">
              <a:latin typeface="TekniaGreek" panose="02000503060000020004" pitchFamily="2" charset="0"/>
            </a:rPr>
            <a:t>misew</a:t>
          </a:r>
          <a:r>
            <a:rPr lang="en-US" sz="2400" b="1" kern="1200" dirty="0">
              <a:latin typeface="TekniaGreek" panose="02000503060000020004" pitchFamily="2" charset="0"/>
            </a:rPr>
            <a:t> </a:t>
          </a:r>
          <a:r>
            <a:rPr lang="en-US" sz="2400" b="1" kern="1200" dirty="0"/>
            <a:t>   mis-e-o </a:t>
          </a:r>
          <a:endParaRPr lang="en-US" sz="2400" kern="1200" dirty="0"/>
        </a:p>
      </dsp:txBody>
      <dsp:txXfrm>
        <a:off x="352048" y="55428"/>
        <a:ext cx="5689206" cy="985602"/>
      </dsp:txXfrm>
    </dsp:sp>
    <dsp:sp modelId="{74BCBA28-7FFA-42D7-98E2-7A75DA9AD506}">
      <dsp:nvSpPr>
        <dsp:cNvPr id="0" name=""/>
        <dsp:cNvSpPr/>
      </dsp:nvSpPr>
      <dsp:spPr>
        <a:xfrm>
          <a:off x="0" y="3683424"/>
          <a:ext cx="6099690" cy="30885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453165"/>
              <a:satOff val="-47993"/>
              <a:lumOff val="-11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404" tIns="770636" rIns="473404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Hostility itself (strong, overt dislike)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This hatred is a work of the flesh (Gal 5:20)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A Christian should never yield to this level of hatred</a:t>
          </a:r>
          <a:endParaRPr lang="en-US" sz="2400" kern="1200" dirty="0"/>
        </a:p>
      </dsp:txBody>
      <dsp:txXfrm>
        <a:off x="0" y="3683424"/>
        <a:ext cx="6099690" cy="3088575"/>
      </dsp:txXfrm>
    </dsp:sp>
    <dsp:sp modelId="{63BFB498-5FA5-4942-9ED4-FE19AE84C58A}">
      <dsp:nvSpPr>
        <dsp:cNvPr id="0" name=""/>
        <dsp:cNvSpPr/>
      </dsp:nvSpPr>
      <dsp:spPr>
        <a:xfrm>
          <a:off x="300219" y="3137304"/>
          <a:ext cx="5797837" cy="1092240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1388" tIns="0" rIns="161388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Violent Hatred  </a:t>
          </a:r>
          <a:r>
            <a:rPr lang="en-US" sz="2400" b="1" kern="1200">
              <a:latin typeface="TekniaGreek" panose="02000503060000020004" pitchFamily="2" charset="0"/>
            </a:rPr>
            <a:t>ekqra</a:t>
          </a:r>
          <a:r>
            <a:rPr lang="en-US" sz="2400" b="1" kern="1200" dirty="0">
              <a:latin typeface="TekniaGreek" panose="02000503060000020004" pitchFamily="2" charset="0"/>
            </a:rPr>
            <a:t>  </a:t>
          </a:r>
          <a:r>
            <a:rPr lang="en-US" sz="2400" b="1" kern="1200" dirty="0" err="1"/>
            <a:t>ek-thra</a:t>
          </a:r>
          <a:endParaRPr lang="en-US" sz="2400" kern="1200" dirty="0"/>
        </a:p>
      </dsp:txBody>
      <dsp:txXfrm>
        <a:off x="353538" y="3190623"/>
        <a:ext cx="5691199" cy="9856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6B9A28-429B-4AF8-9CC8-D323F8A7C73E}">
      <dsp:nvSpPr>
        <dsp:cNvPr id="0" name=""/>
        <dsp:cNvSpPr/>
      </dsp:nvSpPr>
      <dsp:spPr>
        <a:xfrm>
          <a:off x="0" y="0"/>
          <a:ext cx="674055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23F37C-ACBE-43E8-8CB4-CB51DFB3485C}">
      <dsp:nvSpPr>
        <dsp:cNvPr id="0" name=""/>
        <dsp:cNvSpPr/>
      </dsp:nvSpPr>
      <dsp:spPr>
        <a:xfrm>
          <a:off x="0" y="0"/>
          <a:ext cx="6740553" cy="1826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Hating (disliking) unrighteous behavior of self or others is righteously appropriate</a:t>
          </a:r>
          <a:endParaRPr lang="en-US" sz="3300" kern="1200"/>
        </a:p>
      </dsp:txBody>
      <dsp:txXfrm>
        <a:off x="0" y="0"/>
        <a:ext cx="6740553" cy="1826970"/>
      </dsp:txXfrm>
    </dsp:sp>
    <dsp:sp modelId="{F0E3F437-72EC-4C57-829F-CF3408BA9C85}">
      <dsp:nvSpPr>
        <dsp:cNvPr id="0" name=""/>
        <dsp:cNvSpPr/>
      </dsp:nvSpPr>
      <dsp:spPr>
        <a:xfrm>
          <a:off x="0" y="1826970"/>
          <a:ext cx="6740553" cy="0"/>
        </a:xfrm>
        <a:prstGeom prst="line">
          <a:avLst/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 w="15875" cap="rnd" cmpd="sng" algn="ctr">
          <a:solidFill>
            <a:schemeClr val="accent2">
              <a:hueOff val="453165"/>
              <a:satOff val="-47993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AEF22F-5548-4038-8C36-C7249B4D01D0}">
      <dsp:nvSpPr>
        <dsp:cNvPr id="0" name=""/>
        <dsp:cNvSpPr/>
      </dsp:nvSpPr>
      <dsp:spPr>
        <a:xfrm>
          <a:off x="0" y="1826970"/>
          <a:ext cx="6740553" cy="1826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But silently hating (disliking) the person, whether a believer or unbeliever, is never appropriate</a:t>
          </a:r>
          <a:endParaRPr lang="en-US" sz="3300" kern="1200"/>
        </a:p>
      </dsp:txBody>
      <dsp:txXfrm>
        <a:off x="0" y="1826970"/>
        <a:ext cx="6740553" cy="1826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DF7B3-01B0-4AE7-94BB-477A6F9F0643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8D666-E044-43F2-A71D-9CD93DC5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08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3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54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9556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088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9439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944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524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10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4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7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011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11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22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0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956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12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3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4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5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6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7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8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0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5670183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D398435-E8C2-49A6-A16C-752A6214E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891" y="1318590"/>
            <a:ext cx="3826619" cy="4220820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The Correct Understanding and Handling of Hatred 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3313A57-CC39-48AC-BE03-3C7C43092A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5602" y="804334"/>
            <a:ext cx="3579400" cy="5249332"/>
          </a:xfrm>
        </p:spPr>
        <p:txBody>
          <a:bodyPr anchor="ctr">
            <a:normAutofit/>
          </a:bodyPr>
          <a:lstStyle/>
          <a:p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Script MT Bold" panose="03040602040607080904" pitchFamily="66" charset="0"/>
              </a:rPr>
              <a:t>Scripture Reading: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</a:rPr>
              <a:t>Romans 12:17-21</a:t>
            </a:r>
          </a:p>
          <a:p>
            <a:r>
              <a:rPr lang="en-US" b="1" dirty="0">
                <a:solidFill>
                  <a:schemeClr val="tx1"/>
                </a:solidFill>
                <a:latin typeface="Script MT Bold" panose="03040602040607080904" pitchFamily="66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01194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3C2D7E-3F2E-404E-9B30-CB12DC972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F7FD00-BF97-4325-B7C2-E451F2084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571E91-9F9F-4054-879A-50E6DFD69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543" y="624110"/>
            <a:ext cx="7037556" cy="128089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79B5294-DA4E-4926-B14A-DD6E07A12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BAD77-A875-449A-9190-42DAE17E0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06694"/>
            <a:ext cx="9144000" cy="4551305"/>
          </a:xfrm>
        </p:spPr>
        <p:txBody>
          <a:bodyPr>
            <a:normAutofit/>
          </a:bodyPr>
          <a:lstStyle/>
          <a:p>
            <a:r>
              <a:rPr lang="en-US" sz="2800" b="1" dirty="0"/>
              <a:t>So far, we have looked at 8 of the 17 works of the flesh</a:t>
            </a: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Four were of a sexual nature</a:t>
            </a: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Four were of a religious nature</a:t>
            </a: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The next six are of an emotional nature</a:t>
            </a:r>
          </a:p>
          <a:p>
            <a:pPr lvl="2"/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Gal 5:20 lists ‘hatred’ (enmities) as one of the 17 works.  It is said to be the strongest of human passions</a:t>
            </a:r>
          </a:p>
          <a:p>
            <a:pPr lvl="2"/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Adultery, fornication, uncleanness, lasciviousness</a:t>
            </a:r>
          </a:p>
          <a:p>
            <a:pPr marL="457200" lvl="1" indent="0">
              <a:buNone/>
            </a:pPr>
            <a:endParaRPr lang="en-US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670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F6DDEF-4786-4619-92F9-540D27A9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280" y="1786855"/>
            <a:ext cx="2220784" cy="5576764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Two Kinds of Hatred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3179901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96802" y="0"/>
            <a:ext cx="55471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5B7FC5-D90C-4F56-93C0-53C41B2D1C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137838"/>
              </p:ext>
            </p:extLst>
          </p:nvPr>
        </p:nvGraphicFramePr>
        <p:xfrm>
          <a:off x="2965957" y="83891"/>
          <a:ext cx="6099690" cy="6774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8501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A224FD-58D4-4091-88EF-52ABE072F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13" y="942108"/>
            <a:ext cx="3359771" cy="4969113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b="1" dirty="0">
                <a:solidFill>
                  <a:schemeClr val="tx2">
                    <a:lumMod val="75000"/>
                  </a:schemeClr>
                </a:solidFill>
              </a:rPr>
              <a:t>Appropriate Use of ‘Silent Hatred’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F9190-0BA9-4E3E-99B8-82DBDF074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281" y="92279"/>
            <a:ext cx="5552602" cy="6760965"/>
          </a:xfrm>
        </p:spPr>
        <p:txBody>
          <a:bodyPr anchor="ctr">
            <a:normAutofit/>
          </a:bodyPr>
          <a:lstStyle/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By Christ</a:t>
            </a:r>
          </a:p>
          <a:p>
            <a:pPr lvl="1"/>
            <a:r>
              <a:rPr lang="en-US" sz="2400" b="1" dirty="0">
                <a:solidFill>
                  <a:schemeClr val="accent1"/>
                </a:solidFill>
              </a:rPr>
              <a:t>Heb 1:9</a:t>
            </a:r>
          </a:p>
          <a:p>
            <a:pPr marL="457200" lvl="1" indent="0">
              <a:buNone/>
            </a:pP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By God</a:t>
            </a:r>
          </a:p>
          <a:p>
            <a:pPr lvl="1"/>
            <a:r>
              <a:rPr lang="en-US" sz="2400" b="1" dirty="0">
                <a:solidFill>
                  <a:schemeClr val="accent1"/>
                </a:solidFill>
              </a:rPr>
              <a:t>Rom 9:7-16</a:t>
            </a:r>
          </a:p>
          <a:p>
            <a:pPr marL="457200" lvl="1" indent="0">
              <a:buNone/>
            </a:pP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By Gospel-Era disciples</a:t>
            </a:r>
          </a:p>
          <a:p>
            <a:pPr lvl="1"/>
            <a:r>
              <a:rPr lang="en-US" sz="2400" b="1" dirty="0">
                <a:solidFill>
                  <a:schemeClr val="accent1"/>
                </a:solidFill>
              </a:rPr>
              <a:t>Lk 14:26</a:t>
            </a:r>
          </a:p>
          <a:p>
            <a:pPr marL="457200" lvl="1" indent="0">
              <a:buNone/>
            </a:pP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By NT believers</a:t>
            </a:r>
          </a:p>
          <a:p>
            <a:pPr lvl="1"/>
            <a:r>
              <a:rPr lang="en-US" sz="2400" b="1" dirty="0">
                <a:solidFill>
                  <a:schemeClr val="accent1"/>
                </a:solidFill>
              </a:rPr>
              <a:t>Jude 23, Rom 7:15</a:t>
            </a:r>
          </a:p>
          <a:p>
            <a:pPr lvl="1"/>
            <a:r>
              <a:rPr lang="en-US" sz="2400" b="1" dirty="0">
                <a:solidFill>
                  <a:schemeClr val="accent1"/>
                </a:solidFill>
              </a:rPr>
              <a:t>Hating sin or unrighteousness, but not the sinner!</a:t>
            </a:r>
          </a:p>
        </p:txBody>
      </p:sp>
    </p:spTree>
    <p:extLst>
      <p:ext uri="{BB962C8B-B14F-4D97-AF65-F5344CB8AC3E}">
        <p14:creationId xmlns:p14="http://schemas.microsoft.com/office/powerpoint/2010/main" val="1534724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A224FD-58D4-4091-88EF-52ABE072F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17" y="360728"/>
            <a:ext cx="3519437" cy="6602134"/>
          </a:xfrm>
        </p:spPr>
        <p:txBody>
          <a:bodyPr anchor="ctr">
            <a:normAutofit/>
          </a:bodyPr>
          <a:lstStyle/>
          <a:p>
            <a:r>
              <a:rPr lang="en-US" sz="3800" b="1" dirty="0">
                <a:solidFill>
                  <a:schemeClr val="tx2">
                    <a:lumMod val="75000"/>
                  </a:schemeClr>
                </a:solidFill>
              </a:rPr>
              <a:t>Inappropriate Use of ‘Silent Hatred’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F9190-0BA9-4E3E-99B8-82DBDF074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710" y="83890"/>
            <a:ext cx="5564005" cy="6878972"/>
          </a:xfrm>
        </p:spPr>
        <p:txBody>
          <a:bodyPr anchor="ctr">
            <a:normAutofit/>
          </a:bodyPr>
          <a:lstStyle/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Not to even silently hate (dislike) your brother or sister in the Lord</a:t>
            </a:r>
          </a:p>
          <a:p>
            <a:pPr lvl="1"/>
            <a:r>
              <a:rPr lang="en-US" sz="2400" b="1" dirty="0">
                <a:solidFill>
                  <a:schemeClr val="accent1"/>
                </a:solidFill>
              </a:rPr>
              <a:t>I Jn 2:8-11; </a:t>
            </a:r>
            <a:r>
              <a:rPr lang="en-US" sz="2400" b="1" dirty="0" err="1">
                <a:solidFill>
                  <a:schemeClr val="accent1"/>
                </a:solidFill>
              </a:rPr>
              <a:t>cf</a:t>
            </a:r>
            <a:r>
              <a:rPr lang="en-US" sz="2400" b="1" dirty="0">
                <a:solidFill>
                  <a:schemeClr val="accent1"/>
                </a:solidFill>
              </a:rPr>
              <a:t> I Jn 3:15, 4:20</a:t>
            </a:r>
          </a:p>
          <a:p>
            <a:pPr marL="457200" lvl="1" indent="0">
              <a:buNone/>
            </a:pP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Not to count a disobedient brother as an enemy</a:t>
            </a:r>
          </a:p>
          <a:p>
            <a:pPr lvl="1"/>
            <a:r>
              <a:rPr lang="en-US" sz="2400" b="1" dirty="0">
                <a:solidFill>
                  <a:schemeClr val="accent1"/>
                </a:solidFill>
              </a:rPr>
              <a:t>II </a:t>
            </a:r>
            <a:r>
              <a:rPr lang="en-US" sz="2400" b="1" dirty="0" err="1">
                <a:solidFill>
                  <a:schemeClr val="accent1"/>
                </a:solidFill>
              </a:rPr>
              <a:t>Thess</a:t>
            </a:r>
            <a:r>
              <a:rPr lang="en-US" sz="2400" b="1" dirty="0">
                <a:solidFill>
                  <a:schemeClr val="accent1"/>
                </a:solidFill>
              </a:rPr>
              <a:t> 3:13-15</a:t>
            </a:r>
          </a:p>
          <a:p>
            <a:pPr marL="457200" lvl="1" indent="0">
              <a:buNone/>
            </a:pP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051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75CD74B-9CE8-4F20-A3E4-A22A7F036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F93E15-85B6-43C0-B202-AAD944AA9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172" y="624110"/>
            <a:ext cx="7284749" cy="1280890"/>
          </a:xfrm>
        </p:spPr>
        <p:txBody>
          <a:bodyPr>
            <a:normAutofit/>
          </a:bodyPr>
          <a:lstStyle/>
          <a:p>
            <a:r>
              <a:rPr lang="en-US" b="1"/>
              <a:t>CONCLUSION</a:t>
            </a:r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C44665-BECF-4482-A00C-E4BE2A87D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20398C1D-D011-4BA8-AC81-E829677B8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42576A8A-8BEF-4314-8DBE-C536AB0129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2247078"/>
              </p:ext>
            </p:extLst>
          </p:nvPr>
        </p:nvGraphicFramePr>
        <p:xfrm>
          <a:off x="1346172" y="2222983"/>
          <a:ext cx="6740553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100325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259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Gothic</vt:lpstr>
      <vt:lpstr>Script MT Bold</vt:lpstr>
      <vt:lpstr>TekniaGreek</vt:lpstr>
      <vt:lpstr>Wingdings 3</vt:lpstr>
      <vt:lpstr>Wisp</vt:lpstr>
      <vt:lpstr>The Correct Understanding and Handling of Hatred  </vt:lpstr>
      <vt:lpstr>INTRODUCTION</vt:lpstr>
      <vt:lpstr>Two Kinds of Hatred</vt:lpstr>
      <vt:lpstr>Appropriate Use of ‘Silent Hatred’</vt:lpstr>
      <vt:lpstr>Inappropriate Use of ‘Silent Hatred’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July 21, 2019</dc:title>
  <dc:creator>dee konrad</dc:creator>
  <cp:lastModifiedBy>dee konrad</cp:lastModifiedBy>
  <cp:revision>2</cp:revision>
  <dcterms:created xsi:type="dcterms:W3CDTF">2019-07-21T16:51:52Z</dcterms:created>
  <dcterms:modified xsi:type="dcterms:W3CDTF">2019-07-23T17:25:32Z</dcterms:modified>
</cp:coreProperties>
</file>