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4" r:id="rId1"/>
  </p:sldMasterIdLst>
  <p:notesMasterIdLst>
    <p:notesMasterId r:id="rId7"/>
  </p:notesMasterIdLst>
  <p:sldIdLst>
    <p:sldId id="256" r:id="rId2"/>
    <p:sldId id="890" r:id="rId3"/>
    <p:sldId id="906" r:id="rId4"/>
    <p:sldId id="907" r:id="rId5"/>
    <p:sldId id="84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5CEFE3-A876-486F-B9E7-8839AA21D90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8FA8340-ABA7-445C-8EC0-8D929072640E}">
      <dgm:prSet custT="1"/>
      <dgm:spPr/>
      <dgm:t>
        <a:bodyPr/>
        <a:lstStyle/>
        <a:p>
          <a:r>
            <a:rPr lang="en-US" sz="2400" b="1" dirty="0"/>
            <a:t>Used 7x in the NT</a:t>
          </a:r>
          <a:endParaRPr lang="en-US" sz="2400" dirty="0"/>
        </a:p>
      </dgm:t>
    </dgm:pt>
    <dgm:pt modelId="{BCED0D2E-F146-4861-AB4D-D04237608FE9}" type="parTrans" cxnId="{1BD4948C-29BA-4A8C-AA41-B525E3F645BD}">
      <dgm:prSet/>
      <dgm:spPr/>
      <dgm:t>
        <a:bodyPr/>
        <a:lstStyle/>
        <a:p>
          <a:endParaRPr lang="en-US"/>
        </a:p>
      </dgm:t>
    </dgm:pt>
    <dgm:pt modelId="{78EA7336-0592-406B-BCE8-4A11DB3E4D58}" type="sibTrans" cxnId="{1BD4948C-29BA-4A8C-AA41-B525E3F645BD}">
      <dgm:prSet/>
      <dgm:spPr/>
      <dgm:t>
        <a:bodyPr/>
        <a:lstStyle/>
        <a:p>
          <a:endParaRPr lang="en-US"/>
        </a:p>
      </dgm:t>
    </dgm:pt>
    <dgm:pt modelId="{24DC6C3D-07FD-481B-BA66-D6E981C9F792}">
      <dgm:prSet/>
      <dgm:spPr/>
      <dgm:t>
        <a:bodyPr/>
        <a:lstStyle/>
        <a:p>
          <a:r>
            <a:rPr lang="en-US" b="1" dirty="0"/>
            <a:t>Translated in the KJV “contentions” 2x, “strife” 5x</a:t>
          </a:r>
          <a:endParaRPr lang="en-US" dirty="0"/>
        </a:p>
      </dgm:t>
    </dgm:pt>
    <dgm:pt modelId="{F28E3259-9816-409B-AB8B-4A8345B33897}" type="parTrans" cxnId="{7F87D0EC-DAA9-40C6-B38C-BAF6B3650822}">
      <dgm:prSet/>
      <dgm:spPr/>
      <dgm:t>
        <a:bodyPr/>
        <a:lstStyle/>
        <a:p>
          <a:endParaRPr lang="en-US"/>
        </a:p>
      </dgm:t>
    </dgm:pt>
    <dgm:pt modelId="{46E0A721-AF8D-471D-BDFF-199BA87986B6}" type="sibTrans" cxnId="{7F87D0EC-DAA9-40C6-B38C-BAF6B3650822}">
      <dgm:prSet/>
      <dgm:spPr/>
      <dgm:t>
        <a:bodyPr/>
        <a:lstStyle/>
        <a:p>
          <a:endParaRPr lang="en-US"/>
        </a:p>
      </dgm:t>
    </dgm:pt>
    <dgm:pt modelId="{4F832716-18B2-4EFF-AF59-4610D75F8C24}">
      <dgm:prSet/>
      <dgm:spPr/>
      <dgm:t>
        <a:bodyPr/>
        <a:lstStyle/>
        <a:p>
          <a:r>
            <a:rPr lang="en-US" b="1" dirty="0"/>
            <a:t>Definition from  Kittles Theological Dictionary of NT Words:  “the idea is base self-seeking, the ‘baseness’ that cannot shift is gaze to higher things.”</a:t>
          </a:r>
          <a:endParaRPr lang="en-US" dirty="0"/>
        </a:p>
      </dgm:t>
    </dgm:pt>
    <dgm:pt modelId="{A1B7E9F0-1737-4797-B615-19C034761352}" type="parTrans" cxnId="{E011E529-8EB3-4A9F-A345-1665831B219E}">
      <dgm:prSet/>
      <dgm:spPr/>
      <dgm:t>
        <a:bodyPr/>
        <a:lstStyle/>
        <a:p>
          <a:endParaRPr lang="en-US"/>
        </a:p>
      </dgm:t>
    </dgm:pt>
    <dgm:pt modelId="{ABF2EC65-47B8-4DB1-BE11-53BA0566B0A3}" type="sibTrans" cxnId="{E011E529-8EB3-4A9F-A345-1665831B219E}">
      <dgm:prSet/>
      <dgm:spPr/>
      <dgm:t>
        <a:bodyPr/>
        <a:lstStyle/>
        <a:p>
          <a:endParaRPr lang="en-US"/>
        </a:p>
      </dgm:t>
    </dgm:pt>
    <dgm:pt modelId="{D117D992-E3EE-4A55-B792-3510FFD2E391}">
      <dgm:prSet/>
      <dgm:spPr/>
      <dgm:t>
        <a:bodyPr/>
        <a:lstStyle/>
        <a:p>
          <a:r>
            <a:rPr lang="en-US" b="1" dirty="0"/>
            <a:t>OT example:  Judges 17:6, 21:25</a:t>
          </a:r>
          <a:endParaRPr lang="en-US" dirty="0"/>
        </a:p>
      </dgm:t>
    </dgm:pt>
    <dgm:pt modelId="{3006781E-8818-4B85-9605-A9F92319C98C}" type="parTrans" cxnId="{99FB530D-8B1F-49DB-8B8B-B8FF135A6E2C}">
      <dgm:prSet/>
      <dgm:spPr/>
      <dgm:t>
        <a:bodyPr/>
        <a:lstStyle/>
        <a:p>
          <a:endParaRPr lang="en-US"/>
        </a:p>
      </dgm:t>
    </dgm:pt>
    <dgm:pt modelId="{BC33D2E5-0E02-41C0-B1EF-4F6F386F61A2}" type="sibTrans" cxnId="{99FB530D-8B1F-49DB-8B8B-B8FF135A6E2C}">
      <dgm:prSet/>
      <dgm:spPr/>
      <dgm:t>
        <a:bodyPr/>
        <a:lstStyle/>
        <a:p>
          <a:endParaRPr lang="en-US"/>
        </a:p>
      </dgm:t>
    </dgm:pt>
    <dgm:pt modelId="{C7C1EFC0-1BEA-4A6E-9F51-3B3826E2AB76}" type="pres">
      <dgm:prSet presAssocID="{955CEFE3-A876-486F-B9E7-8839AA21D903}" presName="root" presStyleCnt="0">
        <dgm:presLayoutVars>
          <dgm:dir/>
          <dgm:resizeHandles val="exact"/>
        </dgm:presLayoutVars>
      </dgm:prSet>
      <dgm:spPr/>
    </dgm:pt>
    <dgm:pt modelId="{F7EBD471-062B-4B9A-A45B-29237809A069}" type="pres">
      <dgm:prSet presAssocID="{D8FA8340-ABA7-445C-8EC0-8D929072640E}" presName="compNode" presStyleCnt="0"/>
      <dgm:spPr/>
    </dgm:pt>
    <dgm:pt modelId="{4BE3A00E-4C3F-4C89-8069-E2488691646B}" type="pres">
      <dgm:prSet presAssocID="{D8FA8340-ABA7-445C-8EC0-8D929072640E}" presName="bgRect" presStyleLbl="bgShp" presStyleIdx="0" presStyleCnt="4"/>
      <dgm:spPr/>
    </dgm:pt>
    <dgm:pt modelId="{60D6F09B-7D71-4AEE-9486-F34AF916695A}" type="pres">
      <dgm:prSet presAssocID="{D8FA8340-ABA7-445C-8EC0-8D929072640E}" presName="iconRect" presStyleLbl="node1" presStyleIdx="0" presStyleCnt="4" custFlipHor="1" custScaleX="90028"/>
      <dgm:spPr>
        <a:ln>
          <a:noFill/>
        </a:ln>
      </dgm:spPr>
    </dgm:pt>
    <dgm:pt modelId="{4D73F080-1410-45E7-8B43-8FF06347C6A1}" type="pres">
      <dgm:prSet presAssocID="{D8FA8340-ABA7-445C-8EC0-8D929072640E}" presName="spaceRect" presStyleCnt="0"/>
      <dgm:spPr/>
    </dgm:pt>
    <dgm:pt modelId="{E9CDA611-246D-4AA3-B406-A973B6D3C7C7}" type="pres">
      <dgm:prSet presAssocID="{D8FA8340-ABA7-445C-8EC0-8D929072640E}" presName="parTx" presStyleLbl="revTx" presStyleIdx="0" presStyleCnt="4" custScaleX="107891">
        <dgm:presLayoutVars>
          <dgm:chMax val="0"/>
          <dgm:chPref val="0"/>
        </dgm:presLayoutVars>
      </dgm:prSet>
      <dgm:spPr/>
    </dgm:pt>
    <dgm:pt modelId="{A26F9D19-6AD4-4AA6-9E64-AFF14A027A5D}" type="pres">
      <dgm:prSet presAssocID="{78EA7336-0592-406B-BCE8-4A11DB3E4D58}" presName="sibTrans" presStyleCnt="0"/>
      <dgm:spPr/>
    </dgm:pt>
    <dgm:pt modelId="{6389AB7C-ECF2-449F-998B-818F6D6B3D5E}" type="pres">
      <dgm:prSet presAssocID="{24DC6C3D-07FD-481B-BA66-D6E981C9F792}" presName="compNode" presStyleCnt="0"/>
      <dgm:spPr/>
    </dgm:pt>
    <dgm:pt modelId="{B8E0147B-6B9E-4A71-B978-C2ABB590125F}" type="pres">
      <dgm:prSet presAssocID="{24DC6C3D-07FD-481B-BA66-D6E981C9F792}" presName="bgRect" presStyleLbl="bgShp" presStyleIdx="1" presStyleCnt="4"/>
      <dgm:spPr/>
    </dgm:pt>
    <dgm:pt modelId="{34D2C3BF-16DA-4763-BB88-9C297EB62368}" type="pres">
      <dgm:prSet presAssocID="{24DC6C3D-07FD-481B-BA66-D6E981C9F792}" presName="iconRect" presStyleLbl="node1" presStyleIdx="1" presStyleCnt="4"/>
      <dgm:spPr>
        <a:ln>
          <a:noFill/>
        </a:ln>
      </dgm:spPr>
    </dgm:pt>
    <dgm:pt modelId="{5F2483A0-A46D-484E-8F95-D759DBB399C5}" type="pres">
      <dgm:prSet presAssocID="{24DC6C3D-07FD-481B-BA66-D6E981C9F792}" presName="spaceRect" presStyleCnt="0"/>
      <dgm:spPr/>
    </dgm:pt>
    <dgm:pt modelId="{931FFC47-A89A-4840-9370-BC79398711FE}" type="pres">
      <dgm:prSet presAssocID="{24DC6C3D-07FD-481B-BA66-D6E981C9F792}" presName="parTx" presStyleLbl="revTx" presStyleIdx="1" presStyleCnt="4" custScaleX="108512">
        <dgm:presLayoutVars>
          <dgm:chMax val="0"/>
          <dgm:chPref val="0"/>
        </dgm:presLayoutVars>
      </dgm:prSet>
      <dgm:spPr/>
    </dgm:pt>
    <dgm:pt modelId="{1720D3A3-BFB4-4E83-9B13-FA9096DC80B6}" type="pres">
      <dgm:prSet presAssocID="{46E0A721-AF8D-471D-BDFF-199BA87986B6}" presName="sibTrans" presStyleCnt="0"/>
      <dgm:spPr/>
    </dgm:pt>
    <dgm:pt modelId="{BBAEF22D-82F8-439A-B034-08C651F0DC61}" type="pres">
      <dgm:prSet presAssocID="{4F832716-18B2-4EFF-AF59-4610D75F8C24}" presName="compNode" presStyleCnt="0"/>
      <dgm:spPr/>
    </dgm:pt>
    <dgm:pt modelId="{231F05F6-B468-48D2-B597-FE7D1009A558}" type="pres">
      <dgm:prSet presAssocID="{4F832716-18B2-4EFF-AF59-4610D75F8C24}" presName="bgRect" presStyleLbl="bgShp" presStyleIdx="2" presStyleCnt="4"/>
      <dgm:spPr/>
    </dgm:pt>
    <dgm:pt modelId="{80AF7320-96EF-4F8A-90FF-CA31D585DB2F}" type="pres">
      <dgm:prSet presAssocID="{4F832716-18B2-4EFF-AF59-4610D75F8C24}" presName="iconRect" presStyleLbl="node1" presStyleIdx="2" presStyleCnt="4"/>
      <dgm:spPr>
        <a:ln>
          <a:noFill/>
        </a:ln>
      </dgm:spPr>
    </dgm:pt>
    <dgm:pt modelId="{FF506A94-1A24-43FC-B9A5-A0F76F13A848}" type="pres">
      <dgm:prSet presAssocID="{4F832716-18B2-4EFF-AF59-4610D75F8C24}" presName="spaceRect" presStyleCnt="0"/>
      <dgm:spPr/>
    </dgm:pt>
    <dgm:pt modelId="{F5E48A82-9310-4651-8386-04D3E1AF2582}" type="pres">
      <dgm:prSet presAssocID="{4F832716-18B2-4EFF-AF59-4610D75F8C24}" presName="parTx" presStyleLbl="revTx" presStyleIdx="2" presStyleCnt="4" custScaleX="100970">
        <dgm:presLayoutVars>
          <dgm:chMax val="0"/>
          <dgm:chPref val="0"/>
        </dgm:presLayoutVars>
      </dgm:prSet>
      <dgm:spPr/>
    </dgm:pt>
    <dgm:pt modelId="{DA06D2C2-5703-4C8C-8420-35DC90859662}" type="pres">
      <dgm:prSet presAssocID="{ABF2EC65-47B8-4DB1-BE11-53BA0566B0A3}" presName="sibTrans" presStyleCnt="0"/>
      <dgm:spPr/>
    </dgm:pt>
    <dgm:pt modelId="{F65F93B7-5292-4041-8B2A-BBC1730F761A}" type="pres">
      <dgm:prSet presAssocID="{D117D992-E3EE-4A55-B792-3510FFD2E391}" presName="compNode" presStyleCnt="0"/>
      <dgm:spPr/>
    </dgm:pt>
    <dgm:pt modelId="{A6319CDA-4251-49DC-AAE2-9BE784A8D5AB}" type="pres">
      <dgm:prSet presAssocID="{D117D992-E3EE-4A55-B792-3510FFD2E391}" presName="bgRect" presStyleLbl="bgShp" presStyleIdx="3" presStyleCnt="4"/>
      <dgm:spPr/>
    </dgm:pt>
    <dgm:pt modelId="{FD086BF2-AF90-45EB-9E6D-CEF05B81FD4F}" type="pres">
      <dgm:prSet presAssocID="{D117D992-E3EE-4A55-B792-3510FFD2E391}" presName="iconRect" presStyleLbl="node1" presStyleIdx="3" presStyleCnt="4"/>
      <dgm:spPr>
        <a:ln>
          <a:noFill/>
        </a:ln>
      </dgm:spPr>
    </dgm:pt>
    <dgm:pt modelId="{424F0CB9-619E-4954-B548-01A0CB694B7D}" type="pres">
      <dgm:prSet presAssocID="{D117D992-E3EE-4A55-B792-3510FFD2E391}" presName="spaceRect" presStyleCnt="0"/>
      <dgm:spPr/>
    </dgm:pt>
    <dgm:pt modelId="{6F155119-AD9E-492B-AFAB-F3527ABD5040}" type="pres">
      <dgm:prSet presAssocID="{D117D992-E3EE-4A55-B792-3510FFD2E391}" presName="parTx" presStyleLbl="revTx" presStyleIdx="3" presStyleCnt="4" custScaleX="107711">
        <dgm:presLayoutVars>
          <dgm:chMax val="0"/>
          <dgm:chPref val="0"/>
        </dgm:presLayoutVars>
      </dgm:prSet>
      <dgm:spPr/>
    </dgm:pt>
  </dgm:ptLst>
  <dgm:cxnLst>
    <dgm:cxn modelId="{99FB530D-8B1F-49DB-8B8B-B8FF135A6E2C}" srcId="{955CEFE3-A876-486F-B9E7-8839AA21D903}" destId="{D117D992-E3EE-4A55-B792-3510FFD2E391}" srcOrd="3" destOrd="0" parTransId="{3006781E-8818-4B85-9605-A9F92319C98C}" sibTransId="{BC33D2E5-0E02-41C0-B1EF-4F6F386F61A2}"/>
    <dgm:cxn modelId="{73ECF11B-270F-4887-87A7-597492B554C6}" type="presOf" srcId="{955CEFE3-A876-486F-B9E7-8839AA21D903}" destId="{C7C1EFC0-1BEA-4A6E-9F51-3B3826E2AB76}" srcOrd="0" destOrd="0" presId="urn:microsoft.com/office/officeart/2018/2/layout/IconVerticalSolidList"/>
    <dgm:cxn modelId="{E011E529-8EB3-4A9F-A345-1665831B219E}" srcId="{955CEFE3-A876-486F-B9E7-8839AA21D903}" destId="{4F832716-18B2-4EFF-AF59-4610D75F8C24}" srcOrd="2" destOrd="0" parTransId="{A1B7E9F0-1737-4797-B615-19C034761352}" sibTransId="{ABF2EC65-47B8-4DB1-BE11-53BA0566B0A3}"/>
    <dgm:cxn modelId="{9F1BBE76-EA0F-449B-885C-A1179F3D1F57}" type="presOf" srcId="{4F832716-18B2-4EFF-AF59-4610D75F8C24}" destId="{F5E48A82-9310-4651-8386-04D3E1AF2582}" srcOrd="0" destOrd="0" presId="urn:microsoft.com/office/officeart/2018/2/layout/IconVerticalSolidList"/>
    <dgm:cxn modelId="{1BD4948C-29BA-4A8C-AA41-B525E3F645BD}" srcId="{955CEFE3-A876-486F-B9E7-8839AA21D903}" destId="{D8FA8340-ABA7-445C-8EC0-8D929072640E}" srcOrd="0" destOrd="0" parTransId="{BCED0D2E-F146-4861-AB4D-D04237608FE9}" sibTransId="{78EA7336-0592-406B-BCE8-4A11DB3E4D58}"/>
    <dgm:cxn modelId="{6E8392B7-0268-4F16-A6B3-88B357C37A05}" type="presOf" srcId="{D8FA8340-ABA7-445C-8EC0-8D929072640E}" destId="{E9CDA611-246D-4AA3-B406-A973B6D3C7C7}" srcOrd="0" destOrd="0" presId="urn:microsoft.com/office/officeart/2018/2/layout/IconVerticalSolidList"/>
    <dgm:cxn modelId="{13218CBE-C0DC-4719-A116-FAF1D624EAF3}" type="presOf" srcId="{24DC6C3D-07FD-481B-BA66-D6E981C9F792}" destId="{931FFC47-A89A-4840-9370-BC79398711FE}" srcOrd="0" destOrd="0" presId="urn:microsoft.com/office/officeart/2018/2/layout/IconVerticalSolidList"/>
    <dgm:cxn modelId="{7F87D0EC-DAA9-40C6-B38C-BAF6B3650822}" srcId="{955CEFE3-A876-486F-B9E7-8839AA21D903}" destId="{24DC6C3D-07FD-481B-BA66-D6E981C9F792}" srcOrd="1" destOrd="0" parTransId="{F28E3259-9816-409B-AB8B-4A8345B33897}" sibTransId="{46E0A721-AF8D-471D-BDFF-199BA87986B6}"/>
    <dgm:cxn modelId="{D00628F2-28A5-4D99-AE22-14B51A846C38}" type="presOf" srcId="{D117D992-E3EE-4A55-B792-3510FFD2E391}" destId="{6F155119-AD9E-492B-AFAB-F3527ABD5040}" srcOrd="0" destOrd="0" presId="urn:microsoft.com/office/officeart/2018/2/layout/IconVerticalSolidList"/>
    <dgm:cxn modelId="{180CBBB2-D97C-488C-9AB5-90AF941AC6F4}" type="presParOf" srcId="{C7C1EFC0-1BEA-4A6E-9F51-3B3826E2AB76}" destId="{F7EBD471-062B-4B9A-A45B-29237809A069}" srcOrd="0" destOrd="0" presId="urn:microsoft.com/office/officeart/2018/2/layout/IconVerticalSolidList"/>
    <dgm:cxn modelId="{AD698F41-705E-4E46-808F-BC348FE38550}" type="presParOf" srcId="{F7EBD471-062B-4B9A-A45B-29237809A069}" destId="{4BE3A00E-4C3F-4C89-8069-E2488691646B}" srcOrd="0" destOrd="0" presId="urn:microsoft.com/office/officeart/2018/2/layout/IconVerticalSolidList"/>
    <dgm:cxn modelId="{DC7594A8-C972-4F95-8582-913033FC4874}" type="presParOf" srcId="{F7EBD471-062B-4B9A-A45B-29237809A069}" destId="{60D6F09B-7D71-4AEE-9486-F34AF916695A}" srcOrd="1" destOrd="0" presId="urn:microsoft.com/office/officeart/2018/2/layout/IconVerticalSolidList"/>
    <dgm:cxn modelId="{8884F99A-7729-4C59-AD6C-CDB0EA19BBFE}" type="presParOf" srcId="{F7EBD471-062B-4B9A-A45B-29237809A069}" destId="{4D73F080-1410-45E7-8B43-8FF06347C6A1}" srcOrd="2" destOrd="0" presId="urn:microsoft.com/office/officeart/2018/2/layout/IconVerticalSolidList"/>
    <dgm:cxn modelId="{294612F4-83A0-49D4-8133-BC913A18959F}" type="presParOf" srcId="{F7EBD471-062B-4B9A-A45B-29237809A069}" destId="{E9CDA611-246D-4AA3-B406-A973B6D3C7C7}" srcOrd="3" destOrd="0" presId="urn:microsoft.com/office/officeart/2018/2/layout/IconVerticalSolidList"/>
    <dgm:cxn modelId="{3C2C740A-1DDE-4113-AA18-A720AA87A05F}" type="presParOf" srcId="{C7C1EFC0-1BEA-4A6E-9F51-3B3826E2AB76}" destId="{A26F9D19-6AD4-4AA6-9E64-AFF14A027A5D}" srcOrd="1" destOrd="0" presId="urn:microsoft.com/office/officeart/2018/2/layout/IconVerticalSolidList"/>
    <dgm:cxn modelId="{A40FD7A5-9E24-47EF-8F12-86C0CD725CF2}" type="presParOf" srcId="{C7C1EFC0-1BEA-4A6E-9F51-3B3826E2AB76}" destId="{6389AB7C-ECF2-449F-998B-818F6D6B3D5E}" srcOrd="2" destOrd="0" presId="urn:microsoft.com/office/officeart/2018/2/layout/IconVerticalSolidList"/>
    <dgm:cxn modelId="{DF034B79-A427-45D4-884B-79FED56A0C06}" type="presParOf" srcId="{6389AB7C-ECF2-449F-998B-818F6D6B3D5E}" destId="{B8E0147B-6B9E-4A71-B978-C2ABB590125F}" srcOrd="0" destOrd="0" presId="urn:microsoft.com/office/officeart/2018/2/layout/IconVerticalSolidList"/>
    <dgm:cxn modelId="{4CAAF860-8984-4BA9-9042-643E046B1F62}" type="presParOf" srcId="{6389AB7C-ECF2-449F-998B-818F6D6B3D5E}" destId="{34D2C3BF-16DA-4763-BB88-9C297EB62368}" srcOrd="1" destOrd="0" presId="urn:microsoft.com/office/officeart/2018/2/layout/IconVerticalSolidList"/>
    <dgm:cxn modelId="{E83B0A19-5341-4E1B-97A3-DE607D4DA4EB}" type="presParOf" srcId="{6389AB7C-ECF2-449F-998B-818F6D6B3D5E}" destId="{5F2483A0-A46D-484E-8F95-D759DBB399C5}" srcOrd="2" destOrd="0" presId="urn:microsoft.com/office/officeart/2018/2/layout/IconVerticalSolidList"/>
    <dgm:cxn modelId="{D0838408-2F0A-4B9C-81EE-AC524B1BF892}" type="presParOf" srcId="{6389AB7C-ECF2-449F-998B-818F6D6B3D5E}" destId="{931FFC47-A89A-4840-9370-BC79398711FE}" srcOrd="3" destOrd="0" presId="urn:microsoft.com/office/officeart/2018/2/layout/IconVerticalSolidList"/>
    <dgm:cxn modelId="{B56D70A9-AB33-449A-AC27-3C09FFC3FF52}" type="presParOf" srcId="{C7C1EFC0-1BEA-4A6E-9F51-3B3826E2AB76}" destId="{1720D3A3-BFB4-4E83-9B13-FA9096DC80B6}" srcOrd="3" destOrd="0" presId="urn:microsoft.com/office/officeart/2018/2/layout/IconVerticalSolidList"/>
    <dgm:cxn modelId="{25041970-118D-433A-9BD5-4066DAC237F2}" type="presParOf" srcId="{C7C1EFC0-1BEA-4A6E-9F51-3B3826E2AB76}" destId="{BBAEF22D-82F8-439A-B034-08C651F0DC61}" srcOrd="4" destOrd="0" presId="urn:microsoft.com/office/officeart/2018/2/layout/IconVerticalSolidList"/>
    <dgm:cxn modelId="{55F1B275-D482-4303-8D72-ADC5CEACDAAD}" type="presParOf" srcId="{BBAEF22D-82F8-439A-B034-08C651F0DC61}" destId="{231F05F6-B468-48D2-B597-FE7D1009A558}" srcOrd="0" destOrd="0" presId="urn:microsoft.com/office/officeart/2018/2/layout/IconVerticalSolidList"/>
    <dgm:cxn modelId="{EE16AED1-D439-48DB-AE79-39929088F0CA}" type="presParOf" srcId="{BBAEF22D-82F8-439A-B034-08C651F0DC61}" destId="{80AF7320-96EF-4F8A-90FF-CA31D585DB2F}" srcOrd="1" destOrd="0" presId="urn:microsoft.com/office/officeart/2018/2/layout/IconVerticalSolidList"/>
    <dgm:cxn modelId="{8338BBFD-78C9-4BA1-B9FE-696E7E6EF15A}" type="presParOf" srcId="{BBAEF22D-82F8-439A-B034-08C651F0DC61}" destId="{FF506A94-1A24-43FC-B9A5-A0F76F13A848}" srcOrd="2" destOrd="0" presId="urn:microsoft.com/office/officeart/2018/2/layout/IconVerticalSolidList"/>
    <dgm:cxn modelId="{690E3D09-CFB5-4D9C-9746-54516AB90F39}" type="presParOf" srcId="{BBAEF22D-82F8-439A-B034-08C651F0DC61}" destId="{F5E48A82-9310-4651-8386-04D3E1AF2582}" srcOrd="3" destOrd="0" presId="urn:microsoft.com/office/officeart/2018/2/layout/IconVerticalSolidList"/>
    <dgm:cxn modelId="{1E07A421-4F2C-4AF4-83DD-97FCFB504017}" type="presParOf" srcId="{C7C1EFC0-1BEA-4A6E-9F51-3B3826E2AB76}" destId="{DA06D2C2-5703-4C8C-8420-35DC90859662}" srcOrd="5" destOrd="0" presId="urn:microsoft.com/office/officeart/2018/2/layout/IconVerticalSolidList"/>
    <dgm:cxn modelId="{473B0DD2-694C-44E2-B44A-EEFDDB52D430}" type="presParOf" srcId="{C7C1EFC0-1BEA-4A6E-9F51-3B3826E2AB76}" destId="{F65F93B7-5292-4041-8B2A-BBC1730F761A}" srcOrd="6" destOrd="0" presId="urn:microsoft.com/office/officeart/2018/2/layout/IconVerticalSolidList"/>
    <dgm:cxn modelId="{34061A6B-0701-44AD-8892-5DAFD0CE07B8}" type="presParOf" srcId="{F65F93B7-5292-4041-8B2A-BBC1730F761A}" destId="{A6319CDA-4251-49DC-AAE2-9BE784A8D5AB}" srcOrd="0" destOrd="0" presId="urn:microsoft.com/office/officeart/2018/2/layout/IconVerticalSolidList"/>
    <dgm:cxn modelId="{EB7B96F1-6AE6-4E58-82EF-57CE26577792}" type="presParOf" srcId="{F65F93B7-5292-4041-8B2A-BBC1730F761A}" destId="{FD086BF2-AF90-45EB-9E6D-CEF05B81FD4F}" srcOrd="1" destOrd="0" presId="urn:microsoft.com/office/officeart/2018/2/layout/IconVerticalSolidList"/>
    <dgm:cxn modelId="{5226253C-AEF1-4721-8AD8-CD774AB03027}" type="presParOf" srcId="{F65F93B7-5292-4041-8B2A-BBC1730F761A}" destId="{424F0CB9-619E-4954-B548-01A0CB694B7D}" srcOrd="2" destOrd="0" presId="urn:microsoft.com/office/officeart/2018/2/layout/IconVerticalSolidList"/>
    <dgm:cxn modelId="{1D30681E-C7EA-4DDA-99C0-8423FB6856F2}" type="presParOf" srcId="{F65F93B7-5292-4041-8B2A-BBC1730F761A}" destId="{6F155119-AD9E-492B-AFAB-F3527ABD504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542279-8DFB-4CC1-B1A4-E9793444AE41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62568A6-478F-465A-B881-A73416F7EF33}">
      <dgm:prSet custT="1"/>
      <dgm:spPr/>
      <dgm:t>
        <a:bodyPr/>
        <a:lstStyle/>
        <a:p>
          <a:r>
            <a:rPr lang="en-US" sz="2400" b="1" dirty="0"/>
            <a:t>Used in list of fleshly works</a:t>
          </a:r>
          <a:endParaRPr lang="en-US" sz="2400" dirty="0"/>
        </a:p>
      </dgm:t>
    </dgm:pt>
    <dgm:pt modelId="{6B2CB66D-C893-4647-8A77-242528D0A433}" type="parTrans" cxnId="{A8D6DFDB-3486-4282-9162-010400B8C5DE}">
      <dgm:prSet/>
      <dgm:spPr/>
      <dgm:t>
        <a:bodyPr/>
        <a:lstStyle/>
        <a:p>
          <a:endParaRPr lang="en-US"/>
        </a:p>
      </dgm:t>
    </dgm:pt>
    <dgm:pt modelId="{4D9C4C8C-35B0-432F-8C67-D192B9373CD8}" type="sibTrans" cxnId="{A8D6DFDB-3486-4282-9162-010400B8C5DE}">
      <dgm:prSet/>
      <dgm:spPr/>
      <dgm:t>
        <a:bodyPr/>
        <a:lstStyle/>
        <a:p>
          <a:endParaRPr lang="en-US"/>
        </a:p>
      </dgm:t>
    </dgm:pt>
    <dgm:pt modelId="{1085C8EA-3413-4F91-ACCE-D63333507B1C}">
      <dgm:prSet custT="1"/>
      <dgm:spPr/>
      <dgm:t>
        <a:bodyPr/>
        <a:lstStyle/>
        <a:p>
          <a:r>
            <a:rPr lang="en-US" sz="2400" b="1" dirty="0"/>
            <a:t>II Cor 12:20, Gal 5:20</a:t>
          </a:r>
          <a:endParaRPr lang="en-US" sz="2400" dirty="0"/>
        </a:p>
      </dgm:t>
    </dgm:pt>
    <dgm:pt modelId="{62221B3A-DC9E-4D48-86A0-4FE70006A260}" type="parTrans" cxnId="{DABFB4A2-BA3E-4088-858D-E09C1ACC9C2B}">
      <dgm:prSet/>
      <dgm:spPr/>
      <dgm:t>
        <a:bodyPr/>
        <a:lstStyle/>
        <a:p>
          <a:endParaRPr lang="en-US"/>
        </a:p>
      </dgm:t>
    </dgm:pt>
    <dgm:pt modelId="{231E2CC0-50C5-44FE-8A65-2289F7B3D11A}" type="sibTrans" cxnId="{DABFB4A2-BA3E-4088-858D-E09C1ACC9C2B}">
      <dgm:prSet/>
      <dgm:spPr/>
      <dgm:t>
        <a:bodyPr/>
        <a:lstStyle/>
        <a:p>
          <a:endParaRPr lang="en-US"/>
        </a:p>
      </dgm:t>
    </dgm:pt>
    <dgm:pt modelId="{3CCB471F-4A49-472B-AFF8-79AC07A6F9E0}">
      <dgm:prSet custT="1"/>
      <dgm:spPr/>
      <dgm:t>
        <a:bodyPr/>
        <a:lstStyle/>
        <a:p>
          <a:r>
            <a:rPr lang="en-US" sz="2400" b="1" dirty="0"/>
            <a:t>Used in NT passages</a:t>
          </a:r>
          <a:endParaRPr lang="en-US" sz="2400" dirty="0"/>
        </a:p>
      </dgm:t>
    </dgm:pt>
    <dgm:pt modelId="{73C90878-3079-48F1-92D9-5AADD75FE321}" type="parTrans" cxnId="{002FE92D-ADB3-4A63-89DA-36E8C88431DF}">
      <dgm:prSet/>
      <dgm:spPr/>
      <dgm:t>
        <a:bodyPr/>
        <a:lstStyle/>
        <a:p>
          <a:endParaRPr lang="en-US"/>
        </a:p>
      </dgm:t>
    </dgm:pt>
    <dgm:pt modelId="{4E61C7D6-90E6-413B-8D12-13ACFA16310C}" type="sibTrans" cxnId="{002FE92D-ADB3-4A63-89DA-36E8C88431DF}">
      <dgm:prSet/>
      <dgm:spPr/>
      <dgm:t>
        <a:bodyPr/>
        <a:lstStyle/>
        <a:p>
          <a:endParaRPr lang="en-US"/>
        </a:p>
      </dgm:t>
    </dgm:pt>
    <dgm:pt modelId="{A1EDE82A-8758-41C0-B0CA-6827849B8E4F}">
      <dgm:prSet custT="1"/>
      <dgm:spPr/>
      <dgm:t>
        <a:bodyPr/>
        <a:lstStyle/>
        <a:p>
          <a:r>
            <a:rPr lang="en-US" sz="2400" b="1" dirty="0"/>
            <a:t>Rom 2:8, the end of those who are self-centered and (are not persuaded) by the truth of Rom 2:2-3</a:t>
          </a:r>
          <a:endParaRPr lang="en-US" sz="2400" dirty="0"/>
        </a:p>
      </dgm:t>
    </dgm:pt>
    <dgm:pt modelId="{561EC28A-0649-44EB-A908-0D22BCD9F268}" type="parTrans" cxnId="{15AF3F95-C6D9-43D0-A78C-D4CBF1AAF770}">
      <dgm:prSet/>
      <dgm:spPr/>
      <dgm:t>
        <a:bodyPr/>
        <a:lstStyle/>
        <a:p>
          <a:endParaRPr lang="en-US"/>
        </a:p>
      </dgm:t>
    </dgm:pt>
    <dgm:pt modelId="{541F7CE3-F9C7-4B42-A339-2650F5E10A34}" type="sibTrans" cxnId="{15AF3F95-C6D9-43D0-A78C-D4CBF1AAF770}">
      <dgm:prSet/>
      <dgm:spPr/>
      <dgm:t>
        <a:bodyPr/>
        <a:lstStyle/>
        <a:p>
          <a:endParaRPr lang="en-US"/>
        </a:p>
      </dgm:t>
    </dgm:pt>
    <dgm:pt modelId="{C9FB3FFD-61EF-400C-82B3-49E433FEFC56}">
      <dgm:prSet custT="1"/>
      <dgm:spPr/>
      <dgm:t>
        <a:bodyPr/>
        <a:lstStyle/>
        <a:p>
          <a:r>
            <a:rPr lang="en-US" sz="2400" b="1" dirty="0"/>
            <a:t>Phil 4:16, preaching gospel out of self-seeking motive (because of envy and contentiousness, vs 15)</a:t>
          </a:r>
          <a:endParaRPr lang="en-US" sz="2400" dirty="0"/>
        </a:p>
      </dgm:t>
    </dgm:pt>
    <dgm:pt modelId="{CC1C1D33-1952-47D2-AD9F-EE010793B993}" type="parTrans" cxnId="{6B2C3675-A7AE-493C-8AD0-DE2F09D76CE0}">
      <dgm:prSet/>
      <dgm:spPr/>
      <dgm:t>
        <a:bodyPr/>
        <a:lstStyle/>
        <a:p>
          <a:endParaRPr lang="en-US"/>
        </a:p>
      </dgm:t>
    </dgm:pt>
    <dgm:pt modelId="{9D5D9638-0658-4633-B551-C9AE984E5557}" type="sibTrans" cxnId="{6B2C3675-A7AE-493C-8AD0-DE2F09D76CE0}">
      <dgm:prSet/>
      <dgm:spPr/>
      <dgm:t>
        <a:bodyPr/>
        <a:lstStyle/>
        <a:p>
          <a:endParaRPr lang="en-US"/>
        </a:p>
      </dgm:t>
    </dgm:pt>
    <dgm:pt modelId="{60FC79BF-48BE-4382-956E-217ED1D19540}">
      <dgm:prSet custT="1"/>
      <dgm:spPr/>
      <dgm:t>
        <a:bodyPr/>
        <a:lstStyle/>
        <a:p>
          <a:r>
            <a:rPr lang="en-US" sz="2400" b="1" dirty="0"/>
            <a:t>Phil 2:3, the wrong motives of selfishness or vainglory for doing your good works (antidote: 2:3b-8)</a:t>
          </a:r>
          <a:endParaRPr lang="en-US" sz="2400" dirty="0"/>
        </a:p>
      </dgm:t>
    </dgm:pt>
    <dgm:pt modelId="{C294428A-4605-4F8E-BF80-8CDFC3E33374}" type="parTrans" cxnId="{970DC713-4EBF-4A81-8790-7D822309A8A8}">
      <dgm:prSet/>
      <dgm:spPr/>
      <dgm:t>
        <a:bodyPr/>
        <a:lstStyle/>
        <a:p>
          <a:endParaRPr lang="en-US"/>
        </a:p>
      </dgm:t>
    </dgm:pt>
    <dgm:pt modelId="{32D3F4DB-E277-498A-90D6-99C53C4B3905}" type="sibTrans" cxnId="{970DC713-4EBF-4A81-8790-7D822309A8A8}">
      <dgm:prSet/>
      <dgm:spPr/>
      <dgm:t>
        <a:bodyPr/>
        <a:lstStyle/>
        <a:p>
          <a:endParaRPr lang="en-US"/>
        </a:p>
      </dgm:t>
    </dgm:pt>
    <dgm:pt modelId="{D2664228-BA43-4B56-A7F9-29159DCC3934}">
      <dgm:prSet custT="1"/>
      <dgm:spPr/>
      <dgm:t>
        <a:bodyPr/>
        <a:lstStyle/>
        <a:p>
          <a:r>
            <a:rPr lang="en-US" sz="2400" b="1" dirty="0"/>
            <a:t>James 3:14-16, bitter zeal and selfishness results in “tumult and every worthless practice”</a:t>
          </a:r>
          <a:endParaRPr lang="en-US" sz="2400" dirty="0"/>
        </a:p>
      </dgm:t>
    </dgm:pt>
    <dgm:pt modelId="{6A72673F-6393-4B59-83D0-A51ACBBABE53}" type="parTrans" cxnId="{3F279F9D-1D21-453B-95DE-DDC620A8A9D0}">
      <dgm:prSet/>
      <dgm:spPr/>
      <dgm:t>
        <a:bodyPr/>
        <a:lstStyle/>
        <a:p>
          <a:endParaRPr lang="en-US"/>
        </a:p>
      </dgm:t>
    </dgm:pt>
    <dgm:pt modelId="{C4FD7EBF-32EC-480E-9790-52D5AB828B3D}" type="sibTrans" cxnId="{3F279F9D-1D21-453B-95DE-DDC620A8A9D0}">
      <dgm:prSet/>
      <dgm:spPr/>
      <dgm:t>
        <a:bodyPr/>
        <a:lstStyle/>
        <a:p>
          <a:endParaRPr lang="en-US"/>
        </a:p>
      </dgm:t>
    </dgm:pt>
    <dgm:pt modelId="{9987AC48-3C0B-494A-9082-7ECA17D27C06}">
      <dgm:prSet custT="1"/>
      <dgm:spPr/>
      <dgm:t>
        <a:bodyPr/>
        <a:lstStyle/>
        <a:p>
          <a:endParaRPr lang="en-US" sz="2400" dirty="0"/>
        </a:p>
      </dgm:t>
    </dgm:pt>
    <dgm:pt modelId="{BDD61482-20F0-48FC-8834-D305AD772763}" type="parTrans" cxnId="{64608F27-AD68-486D-8E5D-2BA81B52541E}">
      <dgm:prSet/>
      <dgm:spPr/>
      <dgm:t>
        <a:bodyPr/>
        <a:lstStyle/>
        <a:p>
          <a:endParaRPr lang="en-US"/>
        </a:p>
      </dgm:t>
    </dgm:pt>
    <dgm:pt modelId="{2BD332EC-3121-4A94-A380-90619EDCC076}" type="sibTrans" cxnId="{64608F27-AD68-486D-8E5D-2BA81B52541E}">
      <dgm:prSet/>
      <dgm:spPr/>
      <dgm:t>
        <a:bodyPr/>
        <a:lstStyle/>
        <a:p>
          <a:endParaRPr lang="en-US"/>
        </a:p>
      </dgm:t>
    </dgm:pt>
    <dgm:pt modelId="{2E82FBD7-3090-42D5-A2CF-013391E5B3D4}">
      <dgm:prSet custT="1"/>
      <dgm:spPr/>
      <dgm:t>
        <a:bodyPr/>
        <a:lstStyle/>
        <a:p>
          <a:endParaRPr lang="en-US" sz="2400" dirty="0"/>
        </a:p>
      </dgm:t>
    </dgm:pt>
    <dgm:pt modelId="{8023D7B2-C070-4F2D-A220-9B730ABCF197}" type="parTrans" cxnId="{737E819D-DA1E-4EBC-99AA-537195E02654}">
      <dgm:prSet/>
      <dgm:spPr/>
      <dgm:t>
        <a:bodyPr/>
        <a:lstStyle/>
        <a:p>
          <a:endParaRPr lang="en-US"/>
        </a:p>
      </dgm:t>
    </dgm:pt>
    <dgm:pt modelId="{57583F10-DBE6-44A9-95BD-4D4C8A7249B9}" type="sibTrans" cxnId="{737E819D-DA1E-4EBC-99AA-537195E02654}">
      <dgm:prSet/>
      <dgm:spPr/>
      <dgm:t>
        <a:bodyPr/>
        <a:lstStyle/>
        <a:p>
          <a:endParaRPr lang="en-US"/>
        </a:p>
      </dgm:t>
    </dgm:pt>
    <dgm:pt modelId="{4FBA6CA3-4DEF-4D97-84EA-6D78A01B5D6C}">
      <dgm:prSet custT="1"/>
      <dgm:spPr/>
      <dgm:t>
        <a:bodyPr/>
        <a:lstStyle/>
        <a:p>
          <a:endParaRPr lang="en-US" sz="2400" dirty="0"/>
        </a:p>
      </dgm:t>
    </dgm:pt>
    <dgm:pt modelId="{BFD7A625-1AEA-4372-811B-1BA2B6D764D2}" type="parTrans" cxnId="{21F00383-6BB4-47A9-BB7D-6D766031AAFA}">
      <dgm:prSet/>
      <dgm:spPr/>
      <dgm:t>
        <a:bodyPr/>
        <a:lstStyle/>
        <a:p>
          <a:endParaRPr lang="en-US"/>
        </a:p>
      </dgm:t>
    </dgm:pt>
    <dgm:pt modelId="{5756C00C-207E-41A2-B491-FC40A7B31AC9}" type="sibTrans" cxnId="{21F00383-6BB4-47A9-BB7D-6D766031AAFA}">
      <dgm:prSet/>
      <dgm:spPr/>
      <dgm:t>
        <a:bodyPr/>
        <a:lstStyle/>
        <a:p>
          <a:endParaRPr lang="en-US"/>
        </a:p>
      </dgm:t>
    </dgm:pt>
    <dgm:pt modelId="{4B02CB2C-7599-42C3-9F0D-F178E0DFFD78}" type="pres">
      <dgm:prSet presAssocID="{75542279-8DFB-4CC1-B1A4-E9793444AE41}" presName="linear" presStyleCnt="0">
        <dgm:presLayoutVars>
          <dgm:dir/>
          <dgm:animLvl val="lvl"/>
          <dgm:resizeHandles val="exact"/>
        </dgm:presLayoutVars>
      </dgm:prSet>
      <dgm:spPr/>
    </dgm:pt>
    <dgm:pt modelId="{B089BEFB-A8DA-4F29-9837-8E8A2A0FA516}" type="pres">
      <dgm:prSet presAssocID="{762568A6-478F-465A-B881-A73416F7EF33}" presName="parentLin" presStyleCnt="0"/>
      <dgm:spPr/>
    </dgm:pt>
    <dgm:pt modelId="{7313E39F-04F2-4DF4-A14C-38549FB45C79}" type="pres">
      <dgm:prSet presAssocID="{762568A6-478F-465A-B881-A73416F7EF33}" presName="parentLeftMargin" presStyleLbl="node1" presStyleIdx="0" presStyleCnt="2"/>
      <dgm:spPr/>
    </dgm:pt>
    <dgm:pt modelId="{386F1180-B569-4940-B5E5-3F8C1587E748}" type="pres">
      <dgm:prSet presAssocID="{762568A6-478F-465A-B881-A73416F7EF3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42D4951-50B7-4097-A04F-CEB301BCE9A1}" type="pres">
      <dgm:prSet presAssocID="{762568A6-478F-465A-B881-A73416F7EF33}" presName="negativeSpace" presStyleCnt="0"/>
      <dgm:spPr/>
    </dgm:pt>
    <dgm:pt modelId="{AD83068D-9B8F-4C31-81E4-33ADBB95CB05}" type="pres">
      <dgm:prSet presAssocID="{762568A6-478F-465A-B881-A73416F7EF33}" presName="childText" presStyleLbl="conFgAcc1" presStyleIdx="0" presStyleCnt="2">
        <dgm:presLayoutVars>
          <dgm:bulletEnabled val="1"/>
        </dgm:presLayoutVars>
      </dgm:prSet>
      <dgm:spPr/>
    </dgm:pt>
    <dgm:pt modelId="{780E271D-C747-4A72-96A1-6BB184C9F9E6}" type="pres">
      <dgm:prSet presAssocID="{4D9C4C8C-35B0-432F-8C67-D192B9373CD8}" presName="spaceBetweenRectangles" presStyleCnt="0"/>
      <dgm:spPr/>
    </dgm:pt>
    <dgm:pt modelId="{BCE152CA-7219-4D2C-B4A1-E665B5676A71}" type="pres">
      <dgm:prSet presAssocID="{3CCB471F-4A49-472B-AFF8-79AC07A6F9E0}" presName="parentLin" presStyleCnt="0"/>
      <dgm:spPr/>
    </dgm:pt>
    <dgm:pt modelId="{82B88F97-A770-4643-93E3-353BCFE3902B}" type="pres">
      <dgm:prSet presAssocID="{3CCB471F-4A49-472B-AFF8-79AC07A6F9E0}" presName="parentLeftMargin" presStyleLbl="node1" presStyleIdx="0" presStyleCnt="2"/>
      <dgm:spPr/>
    </dgm:pt>
    <dgm:pt modelId="{C4BC0FDC-A713-4708-A261-414328FA08E7}" type="pres">
      <dgm:prSet presAssocID="{3CCB471F-4A49-472B-AFF8-79AC07A6F9E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B3FD496-5715-4B02-AA3D-6395C509E7FF}" type="pres">
      <dgm:prSet presAssocID="{3CCB471F-4A49-472B-AFF8-79AC07A6F9E0}" presName="negativeSpace" presStyleCnt="0"/>
      <dgm:spPr/>
    </dgm:pt>
    <dgm:pt modelId="{DA2F6C19-8BEA-40E1-B9D8-8BC6D2594F63}" type="pres">
      <dgm:prSet presAssocID="{3CCB471F-4A49-472B-AFF8-79AC07A6F9E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5615C0B-8748-4A92-8A08-EE896F404D39}" type="presOf" srcId="{1085C8EA-3413-4F91-ACCE-D63333507B1C}" destId="{AD83068D-9B8F-4C31-81E4-33ADBB95CB05}" srcOrd="0" destOrd="0" presId="urn:microsoft.com/office/officeart/2005/8/layout/list1"/>
    <dgm:cxn modelId="{970DC713-4EBF-4A81-8790-7D822309A8A8}" srcId="{3CCB471F-4A49-472B-AFF8-79AC07A6F9E0}" destId="{60FC79BF-48BE-4382-956E-217ED1D19540}" srcOrd="4" destOrd="0" parTransId="{C294428A-4605-4F8E-BF80-8CDFC3E33374}" sibTransId="{32D3F4DB-E277-498A-90D6-99C53C4B3905}"/>
    <dgm:cxn modelId="{CCD9F224-D756-4EF4-AE70-5B0382AAC7B5}" type="presOf" srcId="{D2664228-BA43-4B56-A7F9-29159DCC3934}" destId="{DA2F6C19-8BEA-40E1-B9D8-8BC6D2594F63}" srcOrd="0" destOrd="6" presId="urn:microsoft.com/office/officeart/2005/8/layout/list1"/>
    <dgm:cxn modelId="{DC70A626-2002-48D9-AEE2-104BE93246D6}" type="presOf" srcId="{9987AC48-3C0B-494A-9082-7ECA17D27C06}" destId="{DA2F6C19-8BEA-40E1-B9D8-8BC6D2594F63}" srcOrd="0" destOrd="1" presId="urn:microsoft.com/office/officeart/2005/8/layout/list1"/>
    <dgm:cxn modelId="{64608F27-AD68-486D-8E5D-2BA81B52541E}" srcId="{3CCB471F-4A49-472B-AFF8-79AC07A6F9E0}" destId="{9987AC48-3C0B-494A-9082-7ECA17D27C06}" srcOrd="1" destOrd="0" parTransId="{BDD61482-20F0-48FC-8834-D305AD772763}" sibTransId="{2BD332EC-3121-4A94-A380-90619EDCC076}"/>
    <dgm:cxn modelId="{002FE92D-ADB3-4A63-89DA-36E8C88431DF}" srcId="{75542279-8DFB-4CC1-B1A4-E9793444AE41}" destId="{3CCB471F-4A49-472B-AFF8-79AC07A6F9E0}" srcOrd="1" destOrd="0" parTransId="{73C90878-3079-48F1-92D9-5AADD75FE321}" sibTransId="{4E61C7D6-90E6-413B-8D12-13ACFA16310C}"/>
    <dgm:cxn modelId="{2E3AA16A-47F3-423B-8A0E-17189CC66D56}" type="presOf" srcId="{3CCB471F-4A49-472B-AFF8-79AC07A6F9E0}" destId="{82B88F97-A770-4643-93E3-353BCFE3902B}" srcOrd="0" destOrd="0" presId="urn:microsoft.com/office/officeart/2005/8/layout/list1"/>
    <dgm:cxn modelId="{0CAA546E-FCE7-44B6-BD2D-0E0B6966DC99}" type="presOf" srcId="{2E82FBD7-3090-42D5-A2CF-013391E5B3D4}" destId="{DA2F6C19-8BEA-40E1-B9D8-8BC6D2594F63}" srcOrd="0" destOrd="3" presId="urn:microsoft.com/office/officeart/2005/8/layout/list1"/>
    <dgm:cxn modelId="{6B2C3675-A7AE-493C-8AD0-DE2F09D76CE0}" srcId="{3CCB471F-4A49-472B-AFF8-79AC07A6F9E0}" destId="{C9FB3FFD-61EF-400C-82B3-49E433FEFC56}" srcOrd="2" destOrd="0" parTransId="{CC1C1D33-1952-47D2-AD9F-EE010793B993}" sibTransId="{9D5D9638-0658-4633-B551-C9AE984E5557}"/>
    <dgm:cxn modelId="{21F00383-6BB4-47A9-BB7D-6D766031AAFA}" srcId="{3CCB471F-4A49-472B-AFF8-79AC07A6F9E0}" destId="{4FBA6CA3-4DEF-4D97-84EA-6D78A01B5D6C}" srcOrd="5" destOrd="0" parTransId="{BFD7A625-1AEA-4372-811B-1BA2B6D764D2}" sibTransId="{5756C00C-207E-41A2-B491-FC40A7B31AC9}"/>
    <dgm:cxn modelId="{01F14F93-8166-4C98-9C4A-03EB40B2CF23}" type="presOf" srcId="{4FBA6CA3-4DEF-4D97-84EA-6D78A01B5D6C}" destId="{DA2F6C19-8BEA-40E1-B9D8-8BC6D2594F63}" srcOrd="0" destOrd="5" presId="urn:microsoft.com/office/officeart/2005/8/layout/list1"/>
    <dgm:cxn modelId="{CE8B1795-C588-4DDA-9C9A-683DF0464EEB}" type="presOf" srcId="{762568A6-478F-465A-B881-A73416F7EF33}" destId="{7313E39F-04F2-4DF4-A14C-38549FB45C79}" srcOrd="0" destOrd="0" presId="urn:microsoft.com/office/officeart/2005/8/layout/list1"/>
    <dgm:cxn modelId="{15AF3F95-C6D9-43D0-A78C-D4CBF1AAF770}" srcId="{3CCB471F-4A49-472B-AFF8-79AC07A6F9E0}" destId="{A1EDE82A-8758-41C0-B0CA-6827849B8E4F}" srcOrd="0" destOrd="0" parTransId="{561EC28A-0649-44EB-A908-0D22BCD9F268}" sibTransId="{541F7CE3-F9C7-4B42-A339-2650F5E10A34}"/>
    <dgm:cxn modelId="{58D8B795-5709-4A21-A8C9-09856F8270C2}" type="presOf" srcId="{762568A6-478F-465A-B881-A73416F7EF33}" destId="{386F1180-B569-4940-B5E5-3F8C1587E748}" srcOrd="1" destOrd="0" presId="urn:microsoft.com/office/officeart/2005/8/layout/list1"/>
    <dgm:cxn modelId="{737E819D-DA1E-4EBC-99AA-537195E02654}" srcId="{3CCB471F-4A49-472B-AFF8-79AC07A6F9E0}" destId="{2E82FBD7-3090-42D5-A2CF-013391E5B3D4}" srcOrd="3" destOrd="0" parTransId="{8023D7B2-C070-4F2D-A220-9B730ABCF197}" sibTransId="{57583F10-DBE6-44A9-95BD-4D4C8A7249B9}"/>
    <dgm:cxn modelId="{3F279F9D-1D21-453B-95DE-DDC620A8A9D0}" srcId="{3CCB471F-4A49-472B-AFF8-79AC07A6F9E0}" destId="{D2664228-BA43-4B56-A7F9-29159DCC3934}" srcOrd="6" destOrd="0" parTransId="{6A72673F-6393-4B59-83D0-A51ACBBABE53}" sibTransId="{C4FD7EBF-32EC-480E-9790-52D5AB828B3D}"/>
    <dgm:cxn modelId="{DABFB4A2-BA3E-4088-858D-E09C1ACC9C2B}" srcId="{762568A6-478F-465A-B881-A73416F7EF33}" destId="{1085C8EA-3413-4F91-ACCE-D63333507B1C}" srcOrd="0" destOrd="0" parTransId="{62221B3A-DC9E-4D48-86A0-4FE70006A260}" sibTransId="{231E2CC0-50C5-44FE-8A65-2289F7B3D11A}"/>
    <dgm:cxn modelId="{0BD78EA7-4975-4BC5-BB2A-229A1E129F0B}" type="presOf" srcId="{60FC79BF-48BE-4382-956E-217ED1D19540}" destId="{DA2F6C19-8BEA-40E1-B9D8-8BC6D2594F63}" srcOrd="0" destOrd="4" presId="urn:microsoft.com/office/officeart/2005/8/layout/list1"/>
    <dgm:cxn modelId="{80831DB6-3F8B-4B55-9404-4C9739F9BE7D}" type="presOf" srcId="{C9FB3FFD-61EF-400C-82B3-49E433FEFC56}" destId="{DA2F6C19-8BEA-40E1-B9D8-8BC6D2594F63}" srcOrd="0" destOrd="2" presId="urn:microsoft.com/office/officeart/2005/8/layout/list1"/>
    <dgm:cxn modelId="{A8D6DFDB-3486-4282-9162-010400B8C5DE}" srcId="{75542279-8DFB-4CC1-B1A4-E9793444AE41}" destId="{762568A6-478F-465A-B881-A73416F7EF33}" srcOrd="0" destOrd="0" parTransId="{6B2CB66D-C893-4647-8A77-242528D0A433}" sibTransId="{4D9C4C8C-35B0-432F-8C67-D192B9373CD8}"/>
    <dgm:cxn modelId="{F23D78E8-171C-4E17-AD15-FC376EDD7F72}" type="presOf" srcId="{75542279-8DFB-4CC1-B1A4-E9793444AE41}" destId="{4B02CB2C-7599-42C3-9F0D-F178E0DFFD78}" srcOrd="0" destOrd="0" presId="urn:microsoft.com/office/officeart/2005/8/layout/list1"/>
    <dgm:cxn modelId="{CBC4ACEC-8B1F-4799-AA69-B52D9075FEF9}" type="presOf" srcId="{3CCB471F-4A49-472B-AFF8-79AC07A6F9E0}" destId="{C4BC0FDC-A713-4708-A261-414328FA08E7}" srcOrd="1" destOrd="0" presId="urn:microsoft.com/office/officeart/2005/8/layout/list1"/>
    <dgm:cxn modelId="{DAAC0EFA-756C-447E-A28C-37FD00DE78A2}" type="presOf" srcId="{A1EDE82A-8758-41C0-B0CA-6827849B8E4F}" destId="{DA2F6C19-8BEA-40E1-B9D8-8BC6D2594F63}" srcOrd="0" destOrd="0" presId="urn:microsoft.com/office/officeart/2005/8/layout/list1"/>
    <dgm:cxn modelId="{15816C77-9802-487A-A6DC-C374D4925B46}" type="presParOf" srcId="{4B02CB2C-7599-42C3-9F0D-F178E0DFFD78}" destId="{B089BEFB-A8DA-4F29-9837-8E8A2A0FA516}" srcOrd="0" destOrd="0" presId="urn:microsoft.com/office/officeart/2005/8/layout/list1"/>
    <dgm:cxn modelId="{0D5A1CDE-FA97-4FA9-9A71-1C7AEE76FA75}" type="presParOf" srcId="{B089BEFB-A8DA-4F29-9837-8E8A2A0FA516}" destId="{7313E39F-04F2-4DF4-A14C-38549FB45C79}" srcOrd="0" destOrd="0" presId="urn:microsoft.com/office/officeart/2005/8/layout/list1"/>
    <dgm:cxn modelId="{9C26E1D8-5F28-481C-87CE-EA41BECE97A1}" type="presParOf" srcId="{B089BEFB-A8DA-4F29-9837-8E8A2A0FA516}" destId="{386F1180-B569-4940-B5E5-3F8C1587E748}" srcOrd="1" destOrd="0" presId="urn:microsoft.com/office/officeart/2005/8/layout/list1"/>
    <dgm:cxn modelId="{333CBD03-BEBF-4CAE-8CE6-F0059E299E57}" type="presParOf" srcId="{4B02CB2C-7599-42C3-9F0D-F178E0DFFD78}" destId="{942D4951-50B7-4097-A04F-CEB301BCE9A1}" srcOrd="1" destOrd="0" presId="urn:microsoft.com/office/officeart/2005/8/layout/list1"/>
    <dgm:cxn modelId="{BB430DE7-51BB-4E2F-AB13-89F6EBCFD97A}" type="presParOf" srcId="{4B02CB2C-7599-42C3-9F0D-F178E0DFFD78}" destId="{AD83068D-9B8F-4C31-81E4-33ADBB95CB05}" srcOrd="2" destOrd="0" presId="urn:microsoft.com/office/officeart/2005/8/layout/list1"/>
    <dgm:cxn modelId="{D4E0C695-2494-41DB-ADB4-395456C514B8}" type="presParOf" srcId="{4B02CB2C-7599-42C3-9F0D-F178E0DFFD78}" destId="{780E271D-C747-4A72-96A1-6BB184C9F9E6}" srcOrd="3" destOrd="0" presId="urn:microsoft.com/office/officeart/2005/8/layout/list1"/>
    <dgm:cxn modelId="{76839A4C-EBC9-4F9B-A916-2B337F7454C5}" type="presParOf" srcId="{4B02CB2C-7599-42C3-9F0D-F178E0DFFD78}" destId="{BCE152CA-7219-4D2C-B4A1-E665B5676A71}" srcOrd="4" destOrd="0" presId="urn:microsoft.com/office/officeart/2005/8/layout/list1"/>
    <dgm:cxn modelId="{186084E2-F459-4943-BF48-495F3508EBFD}" type="presParOf" srcId="{BCE152CA-7219-4D2C-B4A1-E665B5676A71}" destId="{82B88F97-A770-4643-93E3-353BCFE3902B}" srcOrd="0" destOrd="0" presId="urn:microsoft.com/office/officeart/2005/8/layout/list1"/>
    <dgm:cxn modelId="{99F79542-D269-44CE-8B41-E1EBABC84C4B}" type="presParOf" srcId="{BCE152CA-7219-4D2C-B4A1-E665B5676A71}" destId="{C4BC0FDC-A713-4708-A261-414328FA08E7}" srcOrd="1" destOrd="0" presId="urn:microsoft.com/office/officeart/2005/8/layout/list1"/>
    <dgm:cxn modelId="{4DCC3FC2-A8CA-4B7A-B808-CB1ADBD6C157}" type="presParOf" srcId="{4B02CB2C-7599-42C3-9F0D-F178E0DFFD78}" destId="{1B3FD496-5715-4B02-AA3D-6395C509E7FF}" srcOrd="5" destOrd="0" presId="urn:microsoft.com/office/officeart/2005/8/layout/list1"/>
    <dgm:cxn modelId="{956304E4-644A-4703-AD87-4E5D5C9A3DB8}" type="presParOf" srcId="{4B02CB2C-7599-42C3-9F0D-F178E0DFFD78}" destId="{DA2F6C19-8BEA-40E1-B9D8-8BC6D2594F6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4DB16D-54FB-4331-B721-F849AA6D6267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BACA39-260A-4045-93FD-6503A87FFFBC}">
      <dgm:prSet/>
      <dgm:spPr/>
      <dgm:t>
        <a:bodyPr/>
        <a:lstStyle/>
        <a:p>
          <a:r>
            <a:rPr lang="en-US" b="1"/>
            <a:t>The cure for the fleshly work of self-centeredness:</a:t>
          </a:r>
          <a:endParaRPr lang="en-US"/>
        </a:p>
      </dgm:t>
    </dgm:pt>
    <dgm:pt modelId="{A1D221C5-FC2E-4364-98F4-545116E1DBB0}" type="parTrans" cxnId="{C2129C59-E3CB-44E6-B800-455180AA4BAC}">
      <dgm:prSet/>
      <dgm:spPr/>
      <dgm:t>
        <a:bodyPr/>
        <a:lstStyle/>
        <a:p>
          <a:endParaRPr lang="en-US"/>
        </a:p>
      </dgm:t>
    </dgm:pt>
    <dgm:pt modelId="{C9897333-4D4F-4A7A-904D-E11696757A2B}" type="sibTrans" cxnId="{C2129C59-E3CB-44E6-B800-455180AA4BAC}">
      <dgm:prSet/>
      <dgm:spPr/>
      <dgm:t>
        <a:bodyPr/>
        <a:lstStyle/>
        <a:p>
          <a:endParaRPr lang="en-US"/>
        </a:p>
      </dgm:t>
    </dgm:pt>
    <dgm:pt modelId="{EEC464C6-197B-4F0E-9D9A-35FB7DA1B0F1}">
      <dgm:prSet/>
      <dgm:spPr/>
      <dgm:t>
        <a:bodyPr/>
        <a:lstStyle/>
        <a:p>
          <a:pPr algn="ctr"/>
          <a:r>
            <a:rPr lang="en-US" b="1" dirty="0"/>
            <a:t>Mental framing on things above</a:t>
          </a:r>
          <a:endParaRPr lang="en-US" dirty="0"/>
        </a:p>
      </dgm:t>
    </dgm:pt>
    <dgm:pt modelId="{394832D2-12DF-44DD-BC0F-647DDACB0055}" type="parTrans" cxnId="{09014588-C810-4582-807F-C136F9C02894}">
      <dgm:prSet/>
      <dgm:spPr/>
      <dgm:t>
        <a:bodyPr/>
        <a:lstStyle/>
        <a:p>
          <a:endParaRPr lang="en-US"/>
        </a:p>
      </dgm:t>
    </dgm:pt>
    <dgm:pt modelId="{B385D81F-A58C-48A7-A987-EC7A44DFC996}" type="sibTrans" cxnId="{09014588-C810-4582-807F-C136F9C02894}">
      <dgm:prSet/>
      <dgm:spPr/>
      <dgm:t>
        <a:bodyPr/>
        <a:lstStyle/>
        <a:p>
          <a:endParaRPr lang="en-US"/>
        </a:p>
      </dgm:t>
    </dgm:pt>
    <dgm:pt modelId="{19826A6A-2AFE-4EA6-BB59-1EFAE38783C9}">
      <dgm:prSet/>
      <dgm:spPr/>
      <dgm:t>
        <a:bodyPr/>
        <a:lstStyle/>
        <a:p>
          <a:pPr algn="ctr"/>
          <a:r>
            <a:rPr lang="en-US" b="1" dirty="0"/>
            <a:t>Col 3:2, Rom 6:11</a:t>
          </a:r>
          <a:endParaRPr lang="en-US" dirty="0"/>
        </a:p>
      </dgm:t>
    </dgm:pt>
    <dgm:pt modelId="{4D993374-BBA7-44CF-A29C-6E833C984DE7}" type="parTrans" cxnId="{CCFD0268-EBB7-4F5E-9A5E-AFEF3E6D0C6D}">
      <dgm:prSet/>
      <dgm:spPr/>
      <dgm:t>
        <a:bodyPr/>
        <a:lstStyle/>
        <a:p>
          <a:endParaRPr lang="en-US"/>
        </a:p>
      </dgm:t>
    </dgm:pt>
    <dgm:pt modelId="{715C5CC4-10B6-4E18-9C3B-E5BAADBBE4F2}" type="sibTrans" cxnId="{CCFD0268-EBB7-4F5E-9A5E-AFEF3E6D0C6D}">
      <dgm:prSet/>
      <dgm:spPr/>
      <dgm:t>
        <a:bodyPr/>
        <a:lstStyle/>
        <a:p>
          <a:endParaRPr lang="en-US"/>
        </a:p>
      </dgm:t>
    </dgm:pt>
    <dgm:pt modelId="{8EB061D8-95E9-44AB-8969-CA04A50858AD}">
      <dgm:prSet/>
      <dgm:spPr/>
      <dgm:t>
        <a:bodyPr/>
        <a:lstStyle/>
        <a:p>
          <a:r>
            <a:rPr lang="en-US" b="1"/>
            <a:t>Living by faith, Gal 2:20</a:t>
          </a:r>
          <a:endParaRPr lang="en-US"/>
        </a:p>
      </dgm:t>
    </dgm:pt>
    <dgm:pt modelId="{A4B23FAA-217D-4F6B-AC3B-5A9B049FE2B6}" type="parTrans" cxnId="{7A03F4FB-DCA6-4DD8-B47D-842F61979502}">
      <dgm:prSet/>
      <dgm:spPr/>
      <dgm:t>
        <a:bodyPr/>
        <a:lstStyle/>
        <a:p>
          <a:endParaRPr lang="en-US"/>
        </a:p>
      </dgm:t>
    </dgm:pt>
    <dgm:pt modelId="{5E26EF1A-8AE1-4849-94AF-1ED3691ED122}" type="sibTrans" cxnId="{7A03F4FB-DCA6-4DD8-B47D-842F61979502}">
      <dgm:prSet/>
      <dgm:spPr/>
      <dgm:t>
        <a:bodyPr/>
        <a:lstStyle/>
        <a:p>
          <a:endParaRPr lang="en-US"/>
        </a:p>
      </dgm:t>
    </dgm:pt>
    <dgm:pt modelId="{C7489A76-523A-46A2-AC3B-9CF904A5C97C}">
      <dgm:prSet/>
      <dgm:spPr/>
      <dgm:t>
        <a:bodyPr/>
        <a:lstStyle/>
        <a:p>
          <a:r>
            <a:rPr lang="en-US" b="1"/>
            <a:t>Having “stretched out” agape love, I Pet 4:8</a:t>
          </a:r>
          <a:endParaRPr lang="en-US"/>
        </a:p>
      </dgm:t>
    </dgm:pt>
    <dgm:pt modelId="{15425E94-B1FF-4B88-A235-FEF7033ADC25}" type="parTrans" cxnId="{69883282-0AEE-460D-8B14-2C4FD0288FE8}">
      <dgm:prSet/>
      <dgm:spPr/>
      <dgm:t>
        <a:bodyPr/>
        <a:lstStyle/>
        <a:p>
          <a:endParaRPr lang="en-US"/>
        </a:p>
      </dgm:t>
    </dgm:pt>
    <dgm:pt modelId="{7E74064D-6053-4F3B-9842-08241D451ECD}" type="sibTrans" cxnId="{69883282-0AEE-460D-8B14-2C4FD0288FE8}">
      <dgm:prSet/>
      <dgm:spPr/>
      <dgm:t>
        <a:bodyPr/>
        <a:lstStyle/>
        <a:p>
          <a:endParaRPr lang="en-US"/>
        </a:p>
      </dgm:t>
    </dgm:pt>
    <dgm:pt modelId="{D8EDE82A-7466-4FA9-9791-716C958BD115}">
      <dgm:prSet/>
      <dgm:spPr/>
      <dgm:t>
        <a:bodyPr/>
        <a:lstStyle/>
        <a:p>
          <a:r>
            <a:rPr lang="en-US" b="1"/>
            <a:t>Because agape love covers a multitude of sins</a:t>
          </a:r>
          <a:endParaRPr lang="en-US"/>
        </a:p>
      </dgm:t>
    </dgm:pt>
    <dgm:pt modelId="{F1736FB2-47D7-4E38-B588-79C1FB5E7FDF}" type="parTrans" cxnId="{389EF514-C82A-4B43-862D-6C23CE6E16AF}">
      <dgm:prSet/>
      <dgm:spPr/>
      <dgm:t>
        <a:bodyPr/>
        <a:lstStyle/>
        <a:p>
          <a:endParaRPr lang="en-US"/>
        </a:p>
      </dgm:t>
    </dgm:pt>
    <dgm:pt modelId="{313670D6-BCF5-4257-898A-E22460DB2F71}" type="sibTrans" cxnId="{389EF514-C82A-4B43-862D-6C23CE6E16AF}">
      <dgm:prSet/>
      <dgm:spPr/>
      <dgm:t>
        <a:bodyPr/>
        <a:lstStyle/>
        <a:p>
          <a:endParaRPr lang="en-US"/>
        </a:p>
      </dgm:t>
    </dgm:pt>
    <dgm:pt modelId="{BE509D83-77D2-408E-93F6-9CC85061BA31}" type="pres">
      <dgm:prSet presAssocID="{AD4DB16D-54FB-4331-B721-F849AA6D6267}" presName="Name0" presStyleCnt="0">
        <dgm:presLayoutVars>
          <dgm:dir/>
          <dgm:animLvl val="lvl"/>
          <dgm:resizeHandles val="exact"/>
        </dgm:presLayoutVars>
      </dgm:prSet>
      <dgm:spPr/>
    </dgm:pt>
    <dgm:pt modelId="{40426E54-2002-4417-BD41-1C397CC9D21D}" type="pres">
      <dgm:prSet presAssocID="{C7489A76-523A-46A2-AC3B-9CF904A5C97C}" presName="boxAndChildren" presStyleCnt="0"/>
      <dgm:spPr/>
    </dgm:pt>
    <dgm:pt modelId="{09FAABE2-B2E9-4102-833D-3CEA9B058188}" type="pres">
      <dgm:prSet presAssocID="{C7489A76-523A-46A2-AC3B-9CF904A5C97C}" presName="parentTextBox" presStyleLbl="node1" presStyleIdx="0" presStyleCnt="3"/>
      <dgm:spPr/>
    </dgm:pt>
    <dgm:pt modelId="{56CEDF5E-18E1-4167-B72C-9ABB4C4398E9}" type="pres">
      <dgm:prSet presAssocID="{C7489A76-523A-46A2-AC3B-9CF904A5C97C}" presName="entireBox" presStyleLbl="node1" presStyleIdx="0" presStyleCnt="3"/>
      <dgm:spPr/>
    </dgm:pt>
    <dgm:pt modelId="{48C284BE-0F48-444A-99EB-199D2279D983}" type="pres">
      <dgm:prSet presAssocID="{C7489A76-523A-46A2-AC3B-9CF904A5C97C}" presName="descendantBox" presStyleCnt="0"/>
      <dgm:spPr/>
    </dgm:pt>
    <dgm:pt modelId="{ABD0109B-B107-4D94-8207-C2F74F8375D6}" type="pres">
      <dgm:prSet presAssocID="{D8EDE82A-7466-4FA9-9791-716C958BD115}" presName="childTextBox" presStyleLbl="fgAccFollowNode1" presStyleIdx="0" presStyleCnt="2">
        <dgm:presLayoutVars>
          <dgm:bulletEnabled val="1"/>
        </dgm:presLayoutVars>
      </dgm:prSet>
      <dgm:spPr/>
    </dgm:pt>
    <dgm:pt modelId="{CF626342-FDD2-4661-AA9B-BE46389BC52B}" type="pres">
      <dgm:prSet presAssocID="{5E26EF1A-8AE1-4849-94AF-1ED3691ED122}" presName="sp" presStyleCnt="0"/>
      <dgm:spPr/>
    </dgm:pt>
    <dgm:pt modelId="{6EE49B53-4E84-4477-AD77-F4EC417AEF4D}" type="pres">
      <dgm:prSet presAssocID="{8EB061D8-95E9-44AB-8969-CA04A50858AD}" presName="arrowAndChildren" presStyleCnt="0"/>
      <dgm:spPr/>
    </dgm:pt>
    <dgm:pt modelId="{6D5E902E-E674-4246-934F-D1BFD3718135}" type="pres">
      <dgm:prSet presAssocID="{8EB061D8-95E9-44AB-8969-CA04A50858AD}" presName="parentTextArrow" presStyleLbl="node1" presStyleIdx="1" presStyleCnt="3"/>
      <dgm:spPr/>
    </dgm:pt>
    <dgm:pt modelId="{11C81062-7E22-445C-8E19-F71589F6DDEE}" type="pres">
      <dgm:prSet presAssocID="{C9897333-4D4F-4A7A-904D-E11696757A2B}" presName="sp" presStyleCnt="0"/>
      <dgm:spPr/>
    </dgm:pt>
    <dgm:pt modelId="{0BC38FBC-D78E-4B16-BD9E-6BDF7068110D}" type="pres">
      <dgm:prSet presAssocID="{5ABACA39-260A-4045-93FD-6503A87FFFBC}" presName="arrowAndChildren" presStyleCnt="0"/>
      <dgm:spPr/>
    </dgm:pt>
    <dgm:pt modelId="{DC544B1C-A01B-4F79-A0AB-5CABCE139F78}" type="pres">
      <dgm:prSet presAssocID="{5ABACA39-260A-4045-93FD-6503A87FFFBC}" presName="parentTextArrow" presStyleLbl="node1" presStyleIdx="1" presStyleCnt="3"/>
      <dgm:spPr/>
    </dgm:pt>
    <dgm:pt modelId="{8160BAF3-5D58-4670-8E15-C4A3F90FDD8E}" type="pres">
      <dgm:prSet presAssocID="{5ABACA39-260A-4045-93FD-6503A87FFFBC}" presName="arrow" presStyleLbl="node1" presStyleIdx="2" presStyleCnt="3"/>
      <dgm:spPr/>
    </dgm:pt>
    <dgm:pt modelId="{538F3C6A-6B44-41FE-8333-9A4C9E02E6BB}" type="pres">
      <dgm:prSet presAssocID="{5ABACA39-260A-4045-93FD-6503A87FFFBC}" presName="descendantArrow" presStyleCnt="0"/>
      <dgm:spPr/>
    </dgm:pt>
    <dgm:pt modelId="{8ED0DEB7-3D69-4444-89B0-33F25E9A2CE6}" type="pres">
      <dgm:prSet presAssocID="{EEC464C6-197B-4F0E-9D9A-35FB7DA1B0F1}" presName="childTextArrow" presStyleLbl="fgAccFollowNode1" presStyleIdx="1" presStyleCnt="2">
        <dgm:presLayoutVars>
          <dgm:bulletEnabled val="1"/>
        </dgm:presLayoutVars>
      </dgm:prSet>
      <dgm:spPr/>
    </dgm:pt>
  </dgm:ptLst>
  <dgm:cxnLst>
    <dgm:cxn modelId="{389EF514-C82A-4B43-862D-6C23CE6E16AF}" srcId="{C7489A76-523A-46A2-AC3B-9CF904A5C97C}" destId="{D8EDE82A-7466-4FA9-9791-716C958BD115}" srcOrd="0" destOrd="0" parTransId="{F1736FB2-47D7-4E38-B588-79C1FB5E7FDF}" sibTransId="{313670D6-BCF5-4257-898A-E22460DB2F71}"/>
    <dgm:cxn modelId="{9D1E0B44-1149-4CAB-9440-3D5C4503C109}" type="presOf" srcId="{5ABACA39-260A-4045-93FD-6503A87FFFBC}" destId="{8160BAF3-5D58-4670-8E15-C4A3F90FDD8E}" srcOrd="1" destOrd="0" presId="urn:microsoft.com/office/officeart/2005/8/layout/process4"/>
    <dgm:cxn modelId="{CCFD0268-EBB7-4F5E-9A5E-AFEF3E6D0C6D}" srcId="{EEC464C6-197B-4F0E-9D9A-35FB7DA1B0F1}" destId="{19826A6A-2AFE-4EA6-BB59-1EFAE38783C9}" srcOrd="0" destOrd="0" parTransId="{4D993374-BBA7-44CF-A29C-6E833C984DE7}" sibTransId="{715C5CC4-10B6-4E18-9C3B-E5BAADBBE4F2}"/>
    <dgm:cxn modelId="{D573496C-82C4-454A-A0B6-7BB52628E4FF}" type="presOf" srcId="{C7489A76-523A-46A2-AC3B-9CF904A5C97C}" destId="{09FAABE2-B2E9-4102-833D-3CEA9B058188}" srcOrd="0" destOrd="0" presId="urn:microsoft.com/office/officeart/2005/8/layout/process4"/>
    <dgm:cxn modelId="{C0FFC254-0675-435F-AAAA-29C971AAADE9}" type="presOf" srcId="{19826A6A-2AFE-4EA6-BB59-1EFAE38783C9}" destId="{8ED0DEB7-3D69-4444-89B0-33F25E9A2CE6}" srcOrd="0" destOrd="1" presId="urn:microsoft.com/office/officeart/2005/8/layout/process4"/>
    <dgm:cxn modelId="{C2129C59-E3CB-44E6-B800-455180AA4BAC}" srcId="{AD4DB16D-54FB-4331-B721-F849AA6D6267}" destId="{5ABACA39-260A-4045-93FD-6503A87FFFBC}" srcOrd="0" destOrd="0" parTransId="{A1D221C5-FC2E-4364-98F4-545116E1DBB0}" sibTransId="{C9897333-4D4F-4A7A-904D-E11696757A2B}"/>
    <dgm:cxn modelId="{69883282-0AEE-460D-8B14-2C4FD0288FE8}" srcId="{AD4DB16D-54FB-4331-B721-F849AA6D6267}" destId="{C7489A76-523A-46A2-AC3B-9CF904A5C97C}" srcOrd="2" destOrd="0" parTransId="{15425E94-B1FF-4B88-A235-FEF7033ADC25}" sibTransId="{7E74064D-6053-4F3B-9842-08241D451ECD}"/>
    <dgm:cxn modelId="{09014588-C810-4582-807F-C136F9C02894}" srcId="{5ABACA39-260A-4045-93FD-6503A87FFFBC}" destId="{EEC464C6-197B-4F0E-9D9A-35FB7DA1B0F1}" srcOrd="0" destOrd="0" parTransId="{394832D2-12DF-44DD-BC0F-647DDACB0055}" sibTransId="{B385D81F-A58C-48A7-A987-EC7A44DFC996}"/>
    <dgm:cxn modelId="{A2E2098A-15AD-4628-81B7-CA5B33C3A6D9}" type="presOf" srcId="{EEC464C6-197B-4F0E-9D9A-35FB7DA1B0F1}" destId="{8ED0DEB7-3D69-4444-89B0-33F25E9A2CE6}" srcOrd="0" destOrd="0" presId="urn:microsoft.com/office/officeart/2005/8/layout/process4"/>
    <dgm:cxn modelId="{7E7AB18F-949C-44A3-AC14-8F9B108DEE27}" type="presOf" srcId="{C7489A76-523A-46A2-AC3B-9CF904A5C97C}" destId="{56CEDF5E-18E1-4167-B72C-9ABB4C4398E9}" srcOrd="1" destOrd="0" presId="urn:microsoft.com/office/officeart/2005/8/layout/process4"/>
    <dgm:cxn modelId="{47E10EAF-C5FC-41FC-84D1-DDAC750D264D}" type="presOf" srcId="{8EB061D8-95E9-44AB-8969-CA04A50858AD}" destId="{6D5E902E-E674-4246-934F-D1BFD3718135}" srcOrd="0" destOrd="0" presId="urn:microsoft.com/office/officeart/2005/8/layout/process4"/>
    <dgm:cxn modelId="{11D94CC2-904E-41CE-8CC1-7C590768C0AF}" type="presOf" srcId="{D8EDE82A-7466-4FA9-9791-716C958BD115}" destId="{ABD0109B-B107-4D94-8207-C2F74F8375D6}" srcOrd="0" destOrd="0" presId="urn:microsoft.com/office/officeart/2005/8/layout/process4"/>
    <dgm:cxn modelId="{DAA675DF-0323-4628-8700-FE3D904F0063}" type="presOf" srcId="{5ABACA39-260A-4045-93FD-6503A87FFFBC}" destId="{DC544B1C-A01B-4F79-A0AB-5CABCE139F78}" srcOrd="0" destOrd="0" presId="urn:microsoft.com/office/officeart/2005/8/layout/process4"/>
    <dgm:cxn modelId="{7741EBE4-47F4-4964-90FA-2FAA283BA00A}" type="presOf" srcId="{AD4DB16D-54FB-4331-B721-F849AA6D6267}" destId="{BE509D83-77D2-408E-93F6-9CC85061BA31}" srcOrd="0" destOrd="0" presId="urn:microsoft.com/office/officeart/2005/8/layout/process4"/>
    <dgm:cxn modelId="{7A03F4FB-DCA6-4DD8-B47D-842F61979502}" srcId="{AD4DB16D-54FB-4331-B721-F849AA6D6267}" destId="{8EB061D8-95E9-44AB-8969-CA04A50858AD}" srcOrd="1" destOrd="0" parTransId="{A4B23FAA-217D-4F6B-AC3B-5A9B049FE2B6}" sibTransId="{5E26EF1A-8AE1-4849-94AF-1ED3691ED122}"/>
    <dgm:cxn modelId="{18FC8812-8C3E-4E77-A086-3A2FE0B37112}" type="presParOf" srcId="{BE509D83-77D2-408E-93F6-9CC85061BA31}" destId="{40426E54-2002-4417-BD41-1C397CC9D21D}" srcOrd="0" destOrd="0" presId="urn:microsoft.com/office/officeart/2005/8/layout/process4"/>
    <dgm:cxn modelId="{0BE489BF-751E-4C3F-BD6D-AB85126712F3}" type="presParOf" srcId="{40426E54-2002-4417-BD41-1C397CC9D21D}" destId="{09FAABE2-B2E9-4102-833D-3CEA9B058188}" srcOrd="0" destOrd="0" presId="urn:microsoft.com/office/officeart/2005/8/layout/process4"/>
    <dgm:cxn modelId="{11253FB8-8C42-466C-8115-9EF5D576B48F}" type="presParOf" srcId="{40426E54-2002-4417-BD41-1C397CC9D21D}" destId="{56CEDF5E-18E1-4167-B72C-9ABB4C4398E9}" srcOrd="1" destOrd="0" presId="urn:microsoft.com/office/officeart/2005/8/layout/process4"/>
    <dgm:cxn modelId="{1F96A723-2CE4-47D0-88B7-211F045BE66F}" type="presParOf" srcId="{40426E54-2002-4417-BD41-1C397CC9D21D}" destId="{48C284BE-0F48-444A-99EB-199D2279D983}" srcOrd="2" destOrd="0" presId="urn:microsoft.com/office/officeart/2005/8/layout/process4"/>
    <dgm:cxn modelId="{C93DFB8C-7BF0-45C6-8E63-2DDD6236B098}" type="presParOf" srcId="{48C284BE-0F48-444A-99EB-199D2279D983}" destId="{ABD0109B-B107-4D94-8207-C2F74F8375D6}" srcOrd="0" destOrd="0" presId="urn:microsoft.com/office/officeart/2005/8/layout/process4"/>
    <dgm:cxn modelId="{447742F6-8EC5-44D6-8832-6935046891D9}" type="presParOf" srcId="{BE509D83-77D2-408E-93F6-9CC85061BA31}" destId="{CF626342-FDD2-4661-AA9B-BE46389BC52B}" srcOrd="1" destOrd="0" presId="urn:microsoft.com/office/officeart/2005/8/layout/process4"/>
    <dgm:cxn modelId="{CFC3754F-FB39-48E6-8650-9558BD99DD4B}" type="presParOf" srcId="{BE509D83-77D2-408E-93F6-9CC85061BA31}" destId="{6EE49B53-4E84-4477-AD77-F4EC417AEF4D}" srcOrd="2" destOrd="0" presId="urn:microsoft.com/office/officeart/2005/8/layout/process4"/>
    <dgm:cxn modelId="{BC1E07C8-81D3-4F07-B2D3-A774CD66B845}" type="presParOf" srcId="{6EE49B53-4E84-4477-AD77-F4EC417AEF4D}" destId="{6D5E902E-E674-4246-934F-D1BFD3718135}" srcOrd="0" destOrd="0" presId="urn:microsoft.com/office/officeart/2005/8/layout/process4"/>
    <dgm:cxn modelId="{57C59F7B-DFBE-4C4C-97E3-3D402AFBD4DC}" type="presParOf" srcId="{BE509D83-77D2-408E-93F6-9CC85061BA31}" destId="{11C81062-7E22-445C-8E19-F71589F6DDEE}" srcOrd="3" destOrd="0" presId="urn:microsoft.com/office/officeart/2005/8/layout/process4"/>
    <dgm:cxn modelId="{54C173B5-1E82-45EC-ADB8-BED2D02D186C}" type="presParOf" srcId="{BE509D83-77D2-408E-93F6-9CC85061BA31}" destId="{0BC38FBC-D78E-4B16-BD9E-6BDF7068110D}" srcOrd="4" destOrd="0" presId="urn:microsoft.com/office/officeart/2005/8/layout/process4"/>
    <dgm:cxn modelId="{FEE760D5-7393-4C25-819C-B6CA62C0EA10}" type="presParOf" srcId="{0BC38FBC-D78E-4B16-BD9E-6BDF7068110D}" destId="{DC544B1C-A01B-4F79-A0AB-5CABCE139F78}" srcOrd="0" destOrd="0" presId="urn:microsoft.com/office/officeart/2005/8/layout/process4"/>
    <dgm:cxn modelId="{66607C41-065F-43B9-AA14-A469D2B63D8B}" type="presParOf" srcId="{0BC38FBC-D78E-4B16-BD9E-6BDF7068110D}" destId="{8160BAF3-5D58-4670-8E15-C4A3F90FDD8E}" srcOrd="1" destOrd="0" presId="urn:microsoft.com/office/officeart/2005/8/layout/process4"/>
    <dgm:cxn modelId="{C6AF0729-9FBF-4B51-B674-560DB7A95C66}" type="presParOf" srcId="{0BC38FBC-D78E-4B16-BD9E-6BDF7068110D}" destId="{538F3C6A-6B44-41FE-8333-9A4C9E02E6BB}" srcOrd="2" destOrd="0" presId="urn:microsoft.com/office/officeart/2005/8/layout/process4"/>
    <dgm:cxn modelId="{804C8666-239F-4865-844C-37FAFA323783}" type="presParOf" srcId="{538F3C6A-6B44-41FE-8333-9A4C9E02E6BB}" destId="{8ED0DEB7-3D69-4444-89B0-33F25E9A2CE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3A00E-4C3F-4C89-8069-E2488691646B}">
      <dsp:nvSpPr>
        <dsp:cNvPr id="0" name=""/>
        <dsp:cNvSpPr/>
      </dsp:nvSpPr>
      <dsp:spPr>
        <a:xfrm>
          <a:off x="-161719" y="10118"/>
          <a:ext cx="8967831" cy="11304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6F09B-7D71-4AEE-9486-F34AF916695A}">
      <dsp:nvSpPr>
        <dsp:cNvPr id="0" name=""/>
        <dsp:cNvSpPr/>
      </dsp:nvSpPr>
      <dsp:spPr>
        <a:xfrm flipH="1">
          <a:off x="208209" y="264471"/>
          <a:ext cx="504919" cy="621753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DA611-246D-4AA3-B406-A973B6D3C7C7}">
      <dsp:nvSpPr>
        <dsp:cNvPr id="0" name=""/>
        <dsp:cNvSpPr/>
      </dsp:nvSpPr>
      <dsp:spPr>
        <a:xfrm>
          <a:off x="780847" y="10118"/>
          <a:ext cx="8264013" cy="1130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640" tIns="119640" rIns="119640" bIns="1196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Used 7x in the NT</a:t>
          </a:r>
          <a:endParaRPr lang="en-US" sz="2400" kern="1200" dirty="0"/>
        </a:p>
      </dsp:txBody>
      <dsp:txXfrm>
        <a:off x="780847" y="10118"/>
        <a:ext cx="8264013" cy="1130461"/>
      </dsp:txXfrm>
    </dsp:sp>
    <dsp:sp modelId="{B8E0147B-6B9E-4A71-B978-C2ABB590125F}">
      <dsp:nvSpPr>
        <dsp:cNvPr id="0" name=""/>
        <dsp:cNvSpPr/>
      </dsp:nvSpPr>
      <dsp:spPr>
        <a:xfrm>
          <a:off x="-161719" y="1423194"/>
          <a:ext cx="8967831" cy="11304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2C3BF-16DA-4763-BB88-9C297EB62368}">
      <dsp:nvSpPr>
        <dsp:cNvPr id="0" name=""/>
        <dsp:cNvSpPr/>
      </dsp:nvSpPr>
      <dsp:spPr>
        <a:xfrm>
          <a:off x="180245" y="1677548"/>
          <a:ext cx="621753" cy="621753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FFC47-A89A-4840-9370-BC79398711FE}">
      <dsp:nvSpPr>
        <dsp:cNvPr id="0" name=""/>
        <dsp:cNvSpPr/>
      </dsp:nvSpPr>
      <dsp:spPr>
        <a:xfrm>
          <a:off x="817971" y="1423194"/>
          <a:ext cx="8311579" cy="1130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640" tIns="119640" rIns="119640" bIns="1196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Translated in the KJV “contentions” 2x, “strife” 5x</a:t>
          </a:r>
          <a:endParaRPr lang="en-US" sz="2100" kern="1200" dirty="0"/>
        </a:p>
      </dsp:txBody>
      <dsp:txXfrm>
        <a:off x="817971" y="1423194"/>
        <a:ext cx="8311579" cy="1130461"/>
      </dsp:txXfrm>
    </dsp:sp>
    <dsp:sp modelId="{231F05F6-B468-48D2-B597-FE7D1009A558}">
      <dsp:nvSpPr>
        <dsp:cNvPr id="0" name=""/>
        <dsp:cNvSpPr/>
      </dsp:nvSpPr>
      <dsp:spPr>
        <a:xfrm>
          <a:off x="-161719" y="2836271"/>
          <a:ext cx="8967831" cy="11304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F7320-96EF-4F8A-90FF-CA31D585DB2F}">
      <dsp:nvSpPr>
        <dsp:cNvPr id="0" name=""/>
        <dsp:cNvSpPr/>
      </dsp:nvSpPr>
      <dsp:spPr>
        <a:xfrm>
          <a:off x="180245" y="3090624"/>
          <a:ext cx="621753" cy="621753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48A82-9310-4651-8386-04D3E1AF2582}">
      <dsp:nvSpPr>
        <dsp:cNvPr id="0" name=""/>
        <dsp:cNvSpPr/>
      </dsp:nvSpPr>
      <dsp:spPr>
        <a:xfrm>
          <a:off x="1106814" y="2836271"/>
          <a:ext cx="7733892" cy="1130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640" tIns="119640" rIns="119640" bIns="1196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Definition from  Kittles Theological Dictionary of NT Words:  “the idea is base self-seeking, the ‘baseness’ that cannot shift is gaze to higher things.”</a:t>
          </a:r>
          <a:endParaRPr lang="en-US" sz="2100" kern="1200" dirty="0"/>
        </a:p>
      </dsp:txBody>
      <dsp:txXfrm>
        <a:off x="1106814" y="2836271"/>
        <a:ext cx="7733892" cy="1130461"/>
      </dsp:txXfrm>
    </dsp:sp>
    <dsp:sp modelId="{A6319CDA-4251-49DC-AAE2-9BE784A8D5AB}">
      <dsp:nvSpPr>
        <dsp:cNvPr id="0" name=""/>
        <dsp:cNvSpPr/>
      </dsp:nvSpPr>
      <dsp:spPr>
        <a:xfrm>
          <a:off x="-161719" y="4249347"/>
          <a:ext cx="8967831" cy="11304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86BF2-AF90-45EB-9E6D-CEF05B81FD4F}">
      <dsp:nvSpPr>
        <dsp:cNvPr id="0" name=""/>
        <dsp:cNvSpPr/>
      </dsp:nvSpPr>
      <dsp:spPr>
        <a:xfrm>
          <a:off x="180245" y="4503701"/>
          <a:ext cx="621753" cy="621753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155119-AD9E-492B-AFAB-F3527ABD5040}">
      <dsp:nvSpPr>
        <dsp:cNvPr id="0" name=""/>
        <dsp:cNvSpPr/>
      </dsp:nvSpPr>
      <dsp:spPr>
        <a:xfrm>
          <a:off x="848647" y="4249347"/>
          <a:ext cx="8250225" cy="1130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640" tIns="119640" rIns="119640" bIns="1196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OT example:  Judges 17:6, 21:25</a:t>
          </a:r>
          <a:endParaRPr lang="en-US" sz="2100" kern="1200" dirty="0"/>
        </a:p>
      </dsp:txBody>
      <dsp:txXfrm>
        <a:off x="848647" y="4249347"/>
        <a:ext cx="8250225" cy="11304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3068D-9B8F-4C31-81E4-33ADBB95CB05}">
      <dsp:nvSpPr>
        <dsp:cNvPr id="0" name=""/>
        <dsp:cNvSpPr/>
      </dsp:nvSpPr>
      <dsp:spPr>
        <a:xfrm>
          <a:off x="0" y="238906"/>
          <a:ext cx="9144000" cy="778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70764" rIns="70967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II Cor 12:20, Gal 5:20</a:t>
          </a:r>
          <a:endParaRPr lang="en-US" sz="2400" kern="1200" dirty="0"/>
        </a:p>
      </dsp:txBody>
      <dsp:txXfrm>
        <a:off x="0" y="238906"/>
        <a:ext cx="9144000" cy="778050"/>
      </dsp:txXfrm>
    </dsp:sp>
    <dsp:sp modelId="{386F1180-B569-4940-B5E5-3F8C1587E748}">
      <dsp:nvSpPr>
        <dsp:cNvPr id="0" name=""/>
        <dsp:cNvSpPr/>
      </dsp:nvSpPr>
      <dsp:spPr>
        <a:xfrm>
          <a:off x="457200" y="47026"/>
          <a:ext cx="6400800" cy="383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Used in list of fleshly works</a:t>
          </a:r>
          <a:endParaRPr lang="en-US" sz="2400" kern="1200" dirty="0"/>
        </a:p>
      </dsp:txBody>
      <dsp:txXfrm>
        <a:off x="475934" y="65760"/>
        <a:ext cx="6363332" cy="346292"/>
      </dsp:txXfrm>
    </dsp:sp>
    <dsp:sp modelId="{DA2F6C19-8BEA-40E1-B9D8-8BC6D2594F63}">
      <dsp:nvSpPr>
        <dsp:cNvPr id="0" name=""/>
        <dsp:cNvSpPr/>
      </dsp:nvSpPr>
      <dsp:spPr>
        <a:xfrm>
          <a:off x="0" y="1279036"/>
          <a:ext cx="9144000" cy="434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-710059"/>
              <a:satOff val="-5868"/>
              <a:lumOff val="-12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70764" rIns="70967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Rom 2:8, the end of those who are self-centered and (are not persuaded) by the truth of Rom 2:2-3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Phil 4:16, preaching gospel out of self-seeking motive (because of envy and contentiousness, vs 15)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Phil 2:3, the wrong motives of selfishness or vainglory for doing your good works (antidote: 2:3b-8)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James 3:14-16, bitter zeal and selfishness results in “tumult and every worthless practice”</a:t>
          </a:r>
          <a:endParaRPr lang="en-US" sz="2400" kern="1200" dirty="0"/>
        </a:p>
      </dsp:txBody>
      <dsp:txXfrm>
        <a:off x="0" y="1279036"/>
        <a:ext cx="9144000" cy="4340700"/>
      </dsp:txXfrm>
    </dsp:sp>
    <dsp:sp modelId="{C4BC0FDC-A713-4708-A261-414328FA08E7}">
      <dsp:nvSpPr>
        <dsp:cNvPr id="0" name=""/>
        <dsp:cNvSpPr/>
      </dsp:nvSpPr>
      <dsp:spPr>
        <a:xfrm>
          <a:off x="457200" y="1087156"/>
          <a:ext cx="6400800" cy="383760"/>
        </a:xfrm>
        <a:prstGeom prst="roundRect">
          <a:avLst/>
        </a:prstGeom>
        <a:gradFill rotWithShape="0">
          <a:gsLst>
            <a:gs pos="0">
              <a:schemeClr val="accent2">
                <a:hueOff val="-710059"/>
                <a:satOff val="-5868"/>
                <a:lumOff val="-12549"/>
                <a:alphaOff val="0"/>
                <a:tint val="96000"/>
                <a:lumMod val="104000"/>
              </a:schemeClr>
            </a:gs>
            <a:gs pos="100000">
              <a:schemeClr val="accent2">
                <a:hueOff val="-710059"/>
                <a:satOff val="-5868"/>
                <a:lumOff val="-12549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Used in NT passages</a:t>
          </a:r>
          <a:endParaRPr lang="en-US" sz="2400" kern="1200" dirty="0"/>
        </a:p>
      </dsp:txBody>
      <dsp:txXfrm>
        <a:off x="475934" y="1105890"/>
        <a:ext cx="6363332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EDF5E-18E1-4167-B72C-9ABB4C4398E9}">
      <dsp:nvSpPr>
        <dsp:cNvPr id="0" name=""/>
        <dsp:cNvSpPr/>
      </dsp:nvSpPr>
      <dsp:spPr>
        <a:xfrm>
          <a:off x="0" y="4079384"/>
          <a:ext cx="8925886" cy="13389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Having “stretched out” agape love, I Pet 4:8</a:t>
          </a:r>
          <a:endParaRPr lang="en-US" sz="2600" kern="1200"/>
        </a:p>
      </dsp:txBody>
      <dsp:txXfrm>
        <a:off x="0" y="4079384"/>
        <a:ext cx="8925886" cy="723030"/>
      </dsp:txXfrm>
    </dsp:sp>
    <dsp:sp modelId="{ABD0109B-B107-4D94-8207-C2F74F8375D6}">
      <dsp:nvSpPr>
        <dsp:cNvPr id="0" name=""/>
        <dsp:cNvSpPr/>
      </dsp:nvSpPr>
      <dsp:spPr>
        <a:xfrm>
          <a:off x="0" y="4775636"/>
          <a:ext cx="8925886" cy="61591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Because agape love covers a multitude of sins</a:t>
          </a:r>
          <a:endParaRPr lang="en-US" sz="1900" kern="1200"/>
        </a:p>
      </dsp:txBody>
      <dsp:txXfrm>
        <a:off x="0" y="4775636"/>
        <a:ext cx="8925886" cy="615914"/>
      </dsp:txXfrm>
    </dsp:sp>
    <dsp:sp modelId="{6D5E902E-E674-4246-934F-D1BFD3718135}">
      <dsp:nvSpPr>
        <dsp:cNvPr id="0" name=""/>
        <dsp:cNvSpPr/>
      </dsp:nvSpPr>
      <dsp:spPr>
        <a:xfrm rot="10800000">
          <a:off x="0" y="2040171"/>
          <a:ext cx="8925886" cy="2059297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Living by faith, Gal 2:20</a:t>
          </a:r>
          <a:endParaRPr lang="en-US" sz="2600" kern="1200"/>
        </a:p>
      </dsp:txBody>
      <dsp:txXfrm rot="10800000">
        <a:off x="0" y="2040171"/>
        <a:ext cx="8925886" cy="1338069"/>
      </dsp:txXfrm>
    </dsp:sp>
    <dsp:sp modelId="{8160BAF3-5D58-4670-8E15-C4A3F90FDD8E}">
      <dsp:nvSpPr>
        <dsp:cNvPr id="0" name=""/>
        <dsp:cNvSpPr/>
      </dsp:nvSpPr>
      <dsp:spPr>
        <a:xfrm rot="10800000">
          <a:off x="0" y="957"/>
          <a:ext cx="8925886" cy="2059297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The cure for the fleshly work of self-centeredness:</a:t>
          </a:r>
          <a:endParaRPr lang="en-US" sz="2600" kern="1200"/>
        </a:p>
      </dsp:txBody>
      <dsp:txXfrm rot="-10800000">
        <a:off x="0" y="957"/>
        <a:ext cx="8925886" cy="722813"/>
      </dsp:txXfrm>
    </dsp:sp>
    <dsp:sp modelId="{8ED0DEB7-3D69-4444-89B0-33F25E9A2CE6}">
      <dsp:nvSpPr>
        <dsp:cNvPr id="0" name=""/>
        <dsp:cNvSpPr/>
      </dsp:nvSpPr>
      <dsp:spPr>
        <a:xfrm>
          <a:off x="0" y="723771"/>
          <a:ext cx="8925886" cy="61573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Mental framing on things above</a:t>
          </a:r>
          <a:endParaRPr lang="en-US" sz="1900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Col 3:2, Rom 6:11</a:t>
          </a:r>
          <a:endParaRPr lang="en-US" sz="1500" kern="1200" dirty="0"/>
        </a:p>
      </dsp:txBody>
      <dsp:txXfrm>
        <a:off x="0" y="723771"/>
        <a:ext cx="8925886" cy="615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DCC08-796B-41B3-B77F-09D274294987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007CE-A83B-4CC5-B9B9-6F018DC59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59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1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5412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81408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785745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0176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776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6192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02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0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3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41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9/21/2019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44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9/21/2019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6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9/21/2019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7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9/21/2019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3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9/21/2019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0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9/21/2019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98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CBC1C18-307B-4F68-A007-B5B542270E8D}" type="datetimeFigureOut">
              <a:rPr lang="en-US" smtClean="0"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060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5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6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7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8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0" name="Freeform 6">
            <a:extLst>
              <a:ext uri="{FF2B5EF4-FFF2-40B4-BE49-F238E27FC236}">
                <a16:creationId xmlns:a16="http://schemas.microsoft.com/office/drawing/2014/main" id="{8576F020-8157-45CE-B1D9-6FA47AFEB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59566"/>
            <a:ext cx="5670183" cy="453886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98435-E8C2-49A6-A16C-752A6214E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287" y="1318590"/>
            <a:ext cx="4400730" cy="422082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The Motivating Work of the Flesh:  SELFISHNESS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3313A57-CC39-48AC-BE03-3C7C43092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7068" y="804334"/>
            <a:ext cx="3657600" cy="5249332"/>
          </a:xfrm>
        </p:spPr>
        <p:txBody>
          <a:bodyPr anchor="ctr">
            <a:normAutofit/>
          </a:bodyPr>
          <a:lstStyle/>
          <a:p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sz="3100" b="1" dirty="0">
                <a:solidFill>
                  <a:schemeClr val="tx1"/>
                </a:solidFill>
                <a:latin typeface="Script MT Bold" panose="03040602040607080904" pitchFamily="66" charset="0"/>
              </a:rPr>
              <a:t>Scripture Reading:</a:t>
            </a:r>
          </a:p>
          <a:p>
            <a:pPr algn="ctr"/>
            <a:r>
              <a:rPr lang="en-US" sz="3100" b="1" dirty="0">
                <a:solidFill>
                  <a:schemeClr val="tx1"/>
                </a:solidFill>
              </a:rPr>
              <a:t>James 3:13-18</a:t>
            </a:r>
          </a:p>
          <a:p>
            <a:r>
              <a:rPr lang="en-US" b="1" dirty="0">
                <a:solidFill>
                  <a:schemeClr val="tx1"/>
                </a:solidFill>
                <a:latin typeface="Script MT Bold" panose="03040602040607080904" pitchFamily="66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054148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7B5A23F-7276-435D-91DA-09104D77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016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ECD7F-BF61-4CB1-AA15-464BB771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6F1B29-3A08-4DB7-9F92-4C09B3BCF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44A5AAD1-9616-4E1C-B3AC-E5497A6A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571E91-9F9F-4054-879A-50E6DFD69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90" y="787400"/>
            <a:ext cx="5723409" cy="778933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EFFFF"/>
                </a:solidFill>
              </a:rPr>
              <a:t>INTRODUCTION</a:t>
            </a:r>
            <a:endParaRPr lang="en-US" sz="4000" b="1" dirty="0">
              <a:solidFill>
                <a:srgbClr val="FE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BAD77-A875-449A-9190-42DAE17E0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0" y="1822552"/>
            <a:ext cx="6129809" cy="5030700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EFFFF"/>
                </a:solidFill>
              </a:rPr>
              <a:t>Today we look at the hub of the wheel of the sin nature to which the other 16 works of the flesh are attached as spokes.</a:t>
            </a:r>
          </a:p>
          <a:p>
            <a:pPr marL="457200" lvl="1" indent="0">
              <a:buNone/>
            </a:pPr>
            <a:endParaRPr lang="en-US" b="1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9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F70CC-BAEC-4CFD-A6D2-61E43BD0D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39" y="198540"/>
            <a:ext cx="7765321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 dirty="0"/>
              <a:t>THE NT TERM AND ITS MEANING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0" y="1731964"/>
            <a:ext cx="9144000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3D2DF3-AC94-4B30-AC59-F323B2BA5F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487353"/>
              </p:ext>
            </p:extLst>
          </p:nvPr>
        </p:nvGraphicFramePr>
        <p:xfrm>
          <a:off x="176168" y="1468073"/>
          <a:ext cx="8967831" cy="5389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36985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B7E55-447C-42B9-8194-CB27CA0E8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90" y="96351"/>
            <a:ext cx="7765321" cy="970450"/>
          </a:xfrm>
        </p:spPr>
        <p:txBody>
          <a:bodyPr>
            <a:normAutofit/>
          </a:bodyPr>
          <a:lstStyle/>
          <a:p>
            <a:r>
              <a:rPr lang="en-US" b="1" dirty="0"/>
              <a:t>New Testament Usage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0" y="1731964"/>
            <a:ext cx="9144000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F8633C-A0A9-4C71-85BF-C126BC0C89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515054"/>
              </p:ext>
            </p:extLst>
          </p:nvPr>
        </p:nvGraphicFramePr>
        <p:xfrm>
          <a:off x="-1" y="1191237"/>
          <a:ext cx="9144000" cy="5666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3443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BA741-E91A-42ED-B464-39B7C1568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151"/>
            <a:ext cx="7765321" cy="970450"/>
          </a:xfrm>
        </p:spPr>
        <p:txBody>
          <a:bodyPr>
            <a:normAutofit/>
          </a:bodyPr>
          <a:lstStyle/>
          <a:p>
            <a:r>
              <a:rPr lang="en-US" b="1" dirty="0"/>
              <a:t>CONCLUSION</a:t>
            </a:r>
          </a:p>
        </p:txBody>
      </p:sp>
      <p:graphicFrame>
        <p:nvGraphicFramePr>
          <p:cNvPr id="61" name="Content Placeholder 2">
            <a:extLst>
              <a:ext uri="{FF2B5EF4-FFF2-40B4-BE49-F238E27FC236}">
                <a16:creationId xmlns:a16="http://schemas.microsoft.com/office/drawing/2014/main" id="{590E2240-6E12-494C-B25E-5FA1628233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418230"/>
              </p:ext>
            </p:extLst>
          </p:nvPr>
        </p:nvGraphicFramePr>
        <p:xfrm>
          <a:off x="100668" y="1308683"/>
          <a:ext cx="8925886" cy="541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080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243</Words>
  <Application>Microsoft Office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Calisto MT</vt:lpstr>
      <vt:lpstr>Script MT Bold</vt:lpstr>
      <vt:lpstr>Wingdings 2</vt:lpstr>
      <vt:lpstr>Slate</vt:lpstr>
      <vt:lpstr>The Motivating Work of the Flesh:  SELFISHNESS</vt:lpstr>
      <vt:lpstr>INTRODUCTION</vt:lpstr>
      <vt:lpstr>THE NT TERM AND ITS MEANING</vt:lpstr>
      <vt:lpstr>New Testament Usage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Baptist Church  September 8, 2019</dc:title>
  <dc:creator>dee konrad</dc:creator>
  <cp:lastModifiedBy>dee konrad</cp:lastModifiedBy>
  <cp:revision>3</cp:revision>
  <dcterms:created xsi:type="dcterms:W3CDTF">2019-09-08T16:31:13Z</dcterms:created>
  <dcterms:modified xsi:type="dcterms:W3CDTF">2019-09-21T22:05:46Z</dcterms:modified>
</cp:coreProperties>
</file>