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0"/>
  </p:notesMasterIdLst>
  <p:sldIdLst>
    <p:sldId id="256" r:id="rId2"/>
    <p:sldId id="352" r:id="rId3"/>
    <p:sldId id="1459" r:id="rId4"/>
    <p:sldId id="1442" r:id="rId5"/>
    <p:sldId id="1461" r:id="rId6"/>
    <p:sldId id="1462" r:id="rId7"/>
    <p:sldId id="1463" r:id="rId8"/>
    <p:sldId id="3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e konrad" initials="dk" lastIdx="1" clrIdx="0">
    <p:extLst>
      <p:ext uri="{19B8F6BF-5375-455C-9EA6-DF929625EA0E}">
        <p15:presenceInfo xmlns:p15="http://schemas.microsoft.com/office/powerpoint/2012/main" userId="91f376a383e0b5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8E8AF-AB8B-49C9-8F7C-91E620045BE8}" type="datetimeFigureOut">
              <a:rPr lang="en-US" smtClean="0"/>
              <a:t>8/1/2020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BC88A-ACE7-4661-87B6-9C8F305F4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9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C0817-A112-4847-8014-A94B7D2A4EA3}" type="datetime1">
              <a:rPr lang="en-US" smtClean="0"/>
              <a:t>8/1/2020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402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3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4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3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646AA-F36E-4540-911D-FFFC0A0EF24A}" type="datetime1">
              <a:rPr lang="en-US" smtClean="0"/>
              <a:t>8/1/2020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86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8/1/2020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4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8/1/2020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2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8/1/2020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3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8/1/2020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1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8D12A6-918A-48BD-8CB9-CA713993B0EA}" type="datetime1">
              <a:rPr lang="en-US" smtClean="0"/>
              <a:t>8/1/2020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8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CE86-875F-4587-BCF6-FA054AFC0D53}" type="datetime1">
              <a:rPr lang="en-US" smtClean="0"/>
              <a:pPr/>
              <a:t>8/1/2020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6FA2B21-3FCD-4721-B95C-427943F61125}" type="datetime1">
              <a:rPr lang="en-US" smtClean="0"/>
              <a:t>8/1/2020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66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451225-88DD-4DBB-9184-E69EE2AB6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48952" y="643467"/>
            <a:ext cx="7172487" cy="5054008"/>
          </a:xfrm>
        </p:spPr>
        <p:txBody>
          <a:bodyPr anchor="ctr">
            <a:normAutofit/>
          </a:bodyPr>
          <a:lstStyle/>
          <a:p>
            <a:pPr algn="ctr"/>
            <a:r>
              <a:rPr lang="en-US" sz="6600" dirty="0">
                <a:solidFill>
                  <a:schemeClr val="tx2"/>
                </a:solidFill>
              </a:rPr>
              <a:t>Communicating to God While Standing</a:t>
            </a:r>
            <a:br>
              <a:rPr lang="en-US" sz="6600" dirty="0">
                <a:solidFill>
                  <a:schemeClr val="tx2"/>
                </a:solidFill>
              </a:rPr>
            </a:br>
            <a:endParaRPr lang="en-US" sz="66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92466-006F-45BF-99F5-8AD77B93A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43467"/>
            <a:ext cx="3867321" cy="5054008"/>
          </a:xfrm>
        </p:spPr>
        <p:txBody>
          <a:bodyPr anchor="ctr"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3200" b="1" dirty="0">
                <a:solidFill>
                  <a:schemeClr val="tx1"/>
                </a:solidFill>
              </a:rPr>
              <a:t>Scripture Reading:  Ephesians 6:10-19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3" y="1570271"/>
            <a:ext cx="0" cy="3200400"/>
          </a:xfrm>
          <a:prstGeom prst="line">
            <a:avLst/>
          </a:prstGeom>
          <a:ln w="31750">
            <a:solidFill>
              <a:schemeClr val="accent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05250E5-90D0-4E41-B9BD-FF661DE540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336792"/>
            <a:ext cx="12188825" cy="521208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48047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EA5CD-B66B-4C58-A190-D58DABD89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252936"/>
            <a:ext cx="10058400" cy="1028715"/>
          </a:xfrm>
        </p:spPr>
        <p:txBody>
          <a:bodyPr anchor="ctr">
            <a:normAutofit/>
          </a:bodyPr>
          <a:lstStyle/>
          <a:p>
            <a:pPr algn="ctr"/>
            <a:r>
              <a:rPr lang="en-US" b="1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89571-B38C-494B-AEB2-BB1BA2B53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45" y="74646"/>
            <a:ext cx="12115814" cy="483153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God’s defined defense against the thought-attacks of Satan, when implemented, </a:t>
            </a:r>
            <a:r>
              <a:rPr lang="en-US" sz="3200" b="1" u="sng" dirty="0"/>
              <a:t>will</a:t>
            </a:r>
            <a:r>
              <a:rPr lang="en-US" sz="3200" b="1" dirty="0"/>
              <a:t> cause him to flee from you (James 4:7):</a:t>
            </a:r>
          </a:p>
          <a:p>
            <a:pPr marL="0" indent="0">
              <a:buNone/>
            </a:pPr>
            <a:endParaRPr lang="en-US" sz="3200" b="1" dirty="0"/>
          </a:p>
          <a:p>
            <a:pPr lvl="1"/>
            <a:r>
              <a:rPr lang="en-US" sz="2800" b="1" dirty="0"/>
              <a:t>Having been empowered in One who is Lord, and</a:t>
            </a:r>
          </a:p>
          <a:p>
            <a:pPr marL="274320" lvl="1" indent="0">
              <a:buNone/>
            </a:pPr>
            <a:r>
              <a:rPr lang="en-US" sz="2800" b="1" dirty="0"/>
              <a:t> </a:t>
            </a:r>
          </a:p>
          <a:p>
            <a:pPr lvl="1"/>
            <a:r>
              <a:rPr lang="en-US" sz="2800" b="1" dirty="0"/>
              <a:t>Having then put on the six pieces of defensive mental armor, and</a:t>
            </a:r>
          </a:p>
          <a:p>
            <a:pPr marL="274320" lvl="1" indent="0">
              <a:buNone/>
            </a:pPr>
            <a:endParaRPr lang="en-US" sz="2800" b="1" dirty="0"/>
          </a:p>
          <a:p>
            <a:pPr lvl="1"/>
            <a:r>
              <a:rPr lang="en-US" sz="2800" b="1" dirty="0"/>
              <a:t>Now STANDING, facing the methodologies of the devil</a:t>
            </a:r>
          </a:p>
          <a:p>
            <a:pPr marL="274320" lvl="1" indent="0">
              <a:buNone/>
            </a:pPr>
            <a:endParaRPr lang="en-US" sz="2800" b="1" dirty="0"/>
          </a:p>
          <a:p>
            <a:pPr lvl="1"/>
            <a:r>
              <a:rPr lang="en-US" sz="2800" b="1" dirty="0"/>
              <a:t>You are to communicate with God concerning all the saints who may be experiencing Satanic attack</a:t>
            </a:r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1ED12F-9F06-4B37-87B7-F98F52937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8183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5DFAB9-1525-4282-ADAE-8DA3FC64E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/>
              <a:t>When to Communicate</a:t>
            </a:r>
            <a:endParaRPr lang="en-US" sz="44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FBFC1-7CCB-488A-BF9C-C5DFFBBDE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0251" y="963507"/>
            <a:ext cx="7292931" cy="4938851"/>
          </a:xfrm>
        </p:spPr>
        <p:txBody>
          <a:bodyPr anchor="ctr">
            <a:normAutofit/>
          </a:bodyPr>
          <a:lstStyle/>
          <a:p>
            <a:r>
              <a:rPr lang="en-US" sz="3600" b="1" dirty="0"/>
              <a:t>- </a:t>
            </a:r>
            <a:r>
              <a:rPr lang="en-US" sz="3200" b="1" dirty="0"/>
              <a:t>After successfully putting on the armor</a:t>
            </a:r>
          </a:p>
          <a:p>
            <a:pPr marL="0" indent="0">
              <a:buNone/>
            </a:pPr>
            <a:endParaRPr lang="en-US" sz="3600" b="1" dirty="0"/>
          </a:p>
          <a:p>
            <a:r>
              <a:rPr lang="en-US" sz="3600" b="1" dirty="0"/>
              <a:t>- </a:t>
            </a:r>
            <a:r>
              <a:rPr lang="en-US" sz="3200" b="1" dirty="0"/>
              <a:t>“Always” (KJV)</a:t>
            </a:r>
          </a:p>
          <a:p>
            <a:pPr lvl="1"/>
            <a:r>
              <a:rPr lang="en-US" sz="3000" b="1" dirty="0"/>
              <a:t>‘In every season’ (of having been attacked)</a:t>
            </a: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3373643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53ADA2-A74A-4512-A6AF-954BEF735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/>
              <a:t>What to Communicate</a:t>
            </a:r>
            <a:endParaRPr lang="en-US" sz="4400" b="1" u="sng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29B2E-41C4-4639-B846-9726F7B23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0251" y="469783"/>
            <a:ext cx="7220182" cy="6068176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Prayer  -  “praying with all prayer” </a:t>
            </a:r>
          </a:p>
          <a:p>
            <a:pPr lvl="1"/>
            <a:r>
              <a:rPr lang="en-US" sz="2800" dirty="0"/>
              <a:t>“worshiping with all worship” = telling God who He is  (</a:t>
            </a:r>
            <a:r>
              <a:rPr lang="en-US" sz="2800" dirty="0" err="1"/>
              <a:t>cf</a:t>
            </a:r>
            <a:r>
              <a:rPr lang="en-US" sz="2800" dirty="0"/>
              <a:t> Acts 16:25, Heb 2:12)</a:t>
            </a:r>
          </a:p>
          <a:p>
            <a:pPr marL="201168" lvl="1" indent="0">
              <a:buNone/>
            </a:pPr>
            <a:endParaRPr lang="en-US" sz="2800" dirty="0"/>
          </a:p>
          <a:p>
            <a:pPr lvl="2"/>
            <a:r>
              <a:rPr lang="en-US" sz="2800" dirty="0"/>
              <a:t>Example of prayer:  praying for Peter  -  Acts 12:5, 12-16</a:t>
            </a:r>
          </a:p>
          <a:p>
            <a:pPr lvl="2"/>
            <a:r>
              <a:rPr lang="en-US" sz="2800" dirty="0"/>
              <a:t>“Pray without ceasing”  -  I </a:t>
            </a:r>
            <a:r>
              <a:rPr lang="en-US" sz="2800" dirty="0" err="1"/>
              <a:t>Thess</a:t>
            </a:r>
            <a:r>
              <a:rPr lang="en-US" sz="2800" dirty="0"/>
              <a:t> 5:17</a:t>
            </a:r>
          </a:p>
          <a:p>
            <a:pPr lvl="3"/>
            <a:r>
              <a:rPr lang="en-US" sz="2800" dirty="0"/>
              <a:t>The need to </a:t>
            </a:r>
            <a:r>
              <a:rPr lang="en-US" sz="2800" u="sng" dirty="0"/>
              <a:t>habitually</a:t>
            </a:r>
            <a:r>
              <a:rPr lang="en-US" sz="2800" dirty="0"/>
              <a:t> pay attention to your thinking/thoughts</a:t>
            </a:r>
          </a:p>
          <a:p>
            <a:pPr lvl="4"/>
            <a:r>
              <a:rPr lang="en-US" sz="2800" dirty="0"/>
              <a:t>OT illustration of “frontlets”, “doorposts”</a:t>
            </a:r>
          </a:p>
          <a:p>
            <a:pPr marL="566928" lvl="3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0767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53ADA2-A74A-4512-A6AF-954BEF735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/>
              <a:t>What to Communicate </a:t>
            </a:r>
            <a:r>
              <a:rPr lang="en-US" sz="2000" b="1" dirty="0"/>
              <a:t>(continued)</a:t>
            </a:r>
            <a:endParaRPr lang="en-US" sz="2000" b="1" u="sng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29B2E-41C4-4639-B846-9726F7B23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3187" y="0"/>
            <a:ext cx="7007246" cy="6068176"/>
          </a:xfrm>
        </p:spPr>
        <p:txBody>
          <a:bodyPr anchor="ctr">
            <a:normAutofit/>
          </a:bodyPr>
          <a:lstStyle/>
          <a:p>
            <a:pPr marL="566928" lvl="3" indent="0">
              <a:buNone/>
            </a:pPr>
            <a:endParaRPr lang="en-US" sz="2800" dirty="0"/>
          </a:p>
          <a:p>
            <a:pPr lvl="2"/>
            <a:r>
              <a:rPr lang="en-US" sz="2800" dirty="0"/>
              <a:t>Prayer to be combined with other forms of communication to God</a:t>
            </a:r>
          </a:p>
          <a:p>
            <a:pPr lvl="3"/>
            <a:r>
              <a:rPr lang="en-US" sz="2800" dirty="0"/>
              <a:t>“with thanksgiving”  I </a:t>
            </a:r>
            <a:r>
              <a:rPr lang="en-US" sz="2800" dirty="0" err="1"/>
              <a:t>Thess</a:t>
            </a:r>
            <a:r>
              <a:rPr lang="en-US" sz="2800" dirty="0"/>
              <a:t> 5:17-18, Col 4:2, Phil 4:6</a:t>
            </a:r>
          </a:p>
          <a:p>
            <a:pPr lvl="1"/>
            <a:endParaRPr lang="en-US" sz="2600" b="1" dirty="0"/>
          </a:p>
          <a:p>
            <a:r>
              <a:rPr lang="en-US" sz="3200" b="1" dirty="0"/>
              <a:t>Supplication </a:t>
            </a:r>
          </a:p>
          <a:p>
            <a:pPr lvl="1"/>
            <a:r>
              <a:rPr lang="en-US" sz="2800" dirty="0"/>
              <a:t>Communication for help, know the person(s) U the need(s)</a:t>
            </a:r>
          </a:p>
        </p:txBody>
      </p:sp>
    </p:spTree>
    <p:extLst>
      <p:ext uri="{BB962C8B-B14F-4D97-AF65-F5344CB8AC3E}">
        <p14:creationId xmlns:p14="http://schemas.microsoft.com/office/powerpoint/2010/main" val="26560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5DFAB9-1525-4282-ADAE-8DA3FC64E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/>
              <a:t>How to Communicate</a:t>
            </a:r>
            <a:endParaRPr lang="en-US" sz="44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FBFC1-7CCB-488A-BF9C-C5DFFBBDE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0251" y="963507"/>
            <a:ext cx="7292931" cy="4938851"/>
          </a:xfrm>
        </p:spPr>
        <p:txBody>
          <a:bodyPr anchor="ctr">
            <a:normAutofit lnSpcReduction="10000"/>
          </a:bodyPr>
          <a:lstStyle/>
          <a:p>
            <a:r>
              <a:rPr lang="en-US" sz="3600" b="1" dirty="0"/>
              <a:t>- </a:t>
            </a:r>
            <a:r>
              <a:rPr lang="en-US" sz="3200" b="1" dirty="0"/>
              <a:t>In the realm of your human spirit</a:t>
            </a:r>
          </a:p>
          <a:p>
            <a:pPr lvl="1"/>
            <a:r>
              <a:rPr lang="en-US" sz="3000" b="1" dirty="0" err="1"/>
              <a:t>cf</a:t>
            </a:r>
            <a:r>
              <a:rPr lang="en-US" sz="3000" b="1" dirty="0"/>
              <a:t> Jn 4:24</a:t>
            </a:r>
          </a:p>
          <a:p>
            <a:pPr marL="0" indent="0">
              <a:buNone/>
            </a:pPr>
            <a:endParaRPr lang="en-US" sz="3600" b="1" dirty="0"/>
          </a:p>
          <a:p>
            <a:r>
              <a:rPr lang="en-US" sz="3600" b="1" dirty="0"/>
              <a:t>- </a:t>
            </a:r>
            <a:r>
              <a:rPr lang="en-US" sz="3200" b="1" dirty="0"/>
              <a:t>“…there unto” (KJV)</a:t>
            </a:r>
          </a:p>
          <a:p>
            <a:pPr lvl="1"/>
            <a:r>
              <a:rPr lang="en-US" sz="3000" b="1" dirty="0"/>
              <a:t>‘because of it’ (because of the successful defense against Satanic attack)</a:t>
            </a:r>
          </a:p>
          <a:p>
            <a:pPr lvl="2"/>
            <a:r>
              <a:rPr lang="en-US" sz="3000" b="1" dirty="0"/>
              <a:t>“be watching” (be without sleep)</a:t>
            </a:r>
          </a:p>
          <a:p>
            <a:pPr lvl="3"/>
            <a:r>
              <a:rPr lang="en-US" sz="3000" b="1" dirty="0"/>
              <a:t>Don’t fall asleep before you communicate prayer and supplication to God</a:t>
            </a:r>
          </a:p>
        </p:txBody>
      </p:sp>
    </p:spTree>
    <p:extLst>
      <p:ext uri="{BB962C8B-B14F-4D97-AF65-F5344CB8AC3E}">
        <p14:creationId xmlns:p14="http://schemas.microsoft.com/office/powerpoint/2010/main" val="229817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5DFAB9-1525-4282-ADAE-8DA3FC64E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/>
              <a:t>For Whom to Communicate</a:t>
            </a:r>
            <a:endParaRPr lang="en-US" sz="44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FBFC1-7CCB-488A-BF9C-C5DFFBBDE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0251" y="963507"/>
            <a:ext cx="7292931" cy="4938851"/>
          </a:xfrm>
        </p:spPr>
        <p:txBody>
          <a:bodyPr anchor="ctr">
            <a:normAutofit/>
          </a:bodyPr>
          <a:lstStyle/>
          <a:p>
            <a:r>
              <a:rPr lang="en-US" sz="3600" b="1" dirty="0"/>
              <a:t>- </a:t>
            </a:r>
            <a:r>
              <a:rPr lang="en-US" sz="3200" b="1" dirty="0"/>
              <a:t>All the saints (the ones who are similarly under attack)</a:t>
            </a:r>
            <a:endParaRPr lang="en-US" sz="3000" b="1" dirty="0"/>
          </a:p>
          <a:p>
            <a:pPr marL="0" indent="0">
              <a:buNone/>
            </a:pPr>
            <a:endParaRPr lang="en-US" sz="3600" b="1" dirty="0"/>
          </a:p>
          <a:p>
            <a:r>
              <a:rPr lang="en-US" sz="3600" b="1" dirty="0"/>
              <a:t>- </a:t>
            </a:r>
            <a:r>
              <a:rPr lang="en-US" sz="3200" b="1" dirty="0"/>
              <a:t>For Paul in particular (vs 19)</a:t>
            </a:r>
          </a:p>
          <a:p>
            <a:pPr marL="201168" lvl="1" indent="0">
              <a:buNone/>
            </a:pP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4125666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EA5CD-B66B-4C58-A190-D58DABD89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252936"/>
            <a:ext cx="10058400" cy="1028715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89571-B38C-494B-AEB2-BB1BA2B53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63" y="1086678"/>
            <a:ext cx="11374017" cy="3471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Loving the brethren will involve communication to God concerning their needs in the Christian life that you have successfully experienced in your own.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i="0" dirty="0">
                <a:effectLst/>
              </a:rPr>
              <a:t>	Colossians 1:3</a:t>
            </a:r>
            <a:r>
              <a:rPr lang="en-US" sz="2800" b="0" i="0" dirty="0">
                <a:effectLst/>
              </a:rPr>
              <a:t>   “We give thanks to God and the Father of our LORD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b="0" i="0" dirty="0">
                <a:effectLst/>
              </a:rPr>
              <a:t>Jesus Christ, praying always for you”</a:t>
            </a:r>
            <a:endParaRPr lang="en-US" sz="2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1ED12F-9F06-4B37-87B7-F98F52937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083105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4486</TotalTime>
  <Words>363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Retrospect</vt:lpstr>
      <vt:lpstr>Communicating to God While Standing </vt:lpstr>
      <vt:lpstr>INTRODUCTION</vt:lpstr>
      <vt:lpstr>When to Communicate</vt:lpstr>
      <vt:lpstr>What to Communicate</vt:lpstr>
      <vt:lpstr>What to Communicate (continued)</vt:lpstr>
      <vt:lpstr>How to Communicate</vt:lpstr>
      <vt:lpstr>For Whom to Communicate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 konrad</dc:creator>
  <cp:lastModifiedBy>dee konrad</cp:lastModifiedBy>
  <cp:revision>9</cp:revision>
  <dcterms:created xsi:type="dcterms:W3CDTF">2020-08-02T13:46:32Z</dcterms:created>
  <dcterms:modified xsi:type="dcterms:W3CDTF">2020-08-05T16:34:20Z</dcterms:modified>
</cp:coreProperties>
</file>