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8" r:id="rId1"/>
  </p:sldMasterIdLst>
  <p:notesMasterIdLst>
    <p:notesMasterId r:id="rId8"/>
  </p:notesMasterIdLst>
  <p:sldIdLst>
    <p:sldId id="5207" r:id="rId2"/>
    <p:sldId id="5235" r:id="rId3"/>
    <p:sldId id="5236" r:id="rId4"/>
    <p:sldId id="5237" r:id="rId5"/>
    <p:sldId id="5238" r:id="rId6"/>
    <p:sldId id="523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e konrad" initials="dk" lastIdx="2" clrIdx="0">
    <p:extLst>
      <p:ext uri="{19B8F6BF-5375-455C-9EA6-DF929625EA0E}">
        <p15:presenceInfo xmlns:p15="http://schemas.microsoft.com/office/powerpoint/2012/main" userId="91f376a383e0b5b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EE632E-B3C1-4D0D-8E6B-F06441F65AE6}" v="2" dt="2021-11-13T23:29:45.6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732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BFFD5F-E4B8-49F4-8912-5CC276A3B9A3}" type="doc">
      <dgm:prSet loTypeId="urn:microsoft.com/office/officeart/2005/8/layout/h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9DDBA71-24C7-4A21-A79F-91444D319053}">
      <dgm:prSet/>
      <dgm:spPr/>
      <dgm:t>
        <a:bodyPr/>
        <a:lstStyle/>
        <a:p>
          <a:r>
            <a:rPr lang="en-US" dirty="0">
              <a:latin typeface="Script MT Bold" panose="03040602040607080904" pitchFamily="66" charset="0"/>
            </a:rPr>
            <a:t>Scripture Reading:</a:t>
          </a:r>
        </a:p>
      </dgm:t>
    </dgm:pt>
    <dgm:pt modelId="{B428DED3-BB96-4777-A0D5-D21CBE7C6C56}" type="parTrans" cxnId="{63CBE430-2455-4E8B-BE86-A05255D1F867}">
      <dgm:prSet/>
      <dgm:spPr/>
      <dgm:t>
        <a:bodyPr/>
        <a:lstStyle/>
        <a:p>
          <a:endParaRPr lang="en-US"/>
        </a:p>
      </dgm:t>
    </dgm:pt>
    <dgm:pt modelId="{176F3786-AA37-4444-B029-11C58C18C446}" type="sibTrans" cxnId="{63CBE430-2455-4E8B-BE86-A05255D1F867}">
      <dgm:prSet/>
      <dgm:spPr/>
      <dgm:t>
        <a:bodyPr/>
        <a:lstStyle/>
        <a:p>
          <a:endParaRPr lang="en-US"/>
        </a:p>
      </dgm:t>
    </dgm:pt>
    <dgm:pt modelId="{41DCB530-DDF7-4D64-B74D-645067BAAA27}">
      <dgm:prSet/>
      <dgm:spPr/>
      <dgm:t>
        <a:bodyPr/>
        <a:lstStyle/>
        <a:p>
          <a:pPr algn="ctr"/>
          <a:r>
            <a:rPr lang="en-US" b="1" dirty="0"/>
            <a:t>Acts 14:25-15:31</a:t>
          </a:r>
          <a:endParaRPr lang="en-US" dirty="0"/>
        </a:p>
      </dgm:t>
    </dgm:pt>
    <dgm:pt modelId="{8C70F90C-E970-46FC-9EFE-809258B65617}" type="parTrans" cxnId="{F342AAEF-4B93-441C-9002-BAD71D66C74F}">
      <dgm:prSet/>
      <dgm:spPr/>
      <dgm:t>
        <a:bodyPr/>
        <a:lstStyle/>
        <a:p>
          <a:endParaRPr lang="en-US"/>
        </a:p>
      </dgm:t>
    </dgm:pt>
    <dgm:pt modelId="{CE5A4E15-E3B9-4DC3-9069-349E63B8CBD2}" type="sibTrans" cxnId="{F342AAEF-4B93-441C-9002-BAD71D66C74F}">
      <dgm:prSet/>
      <dgm:spPr/>
      <dgm:t>
        <a:bodyPr/>
        <a:lstStyle/>
        <a:p>
          <a:endParaRPr lang="en-US"/>
        </a:p>
      </dgm:t>
    </dgm:pt>
    <dgm:pt modelId="{739B4D69-0B1A-418D-A31C-45FCCC431DF7}" type="pres">
      <dgm:prSet presAssocID="{2ABFFD5F-E4B8-49F4-8912-5CC276A3B9A3}" presName="Name0" presStyleCnt="0">
        <dgm:presLayoutVars>
          <dgm:dir/>
          <dgm:animLvl val="lvl"/>
          <dgm:resizeHandles val="exact"/>
        </dgm:presLayoutVars>
      </dgm:prSet>
      <dgm:spPr/>
    </dgm:pt>
    <dgm:pt modelId="{D8E9A3F1-96BF-463A-A59C-5F8D887B5430}" type="pres">
      <dgm:prSet presAssocID="{09DDBA71-24C7-4A21-A79F-91444D319053}" presName="composite" presStyleCnt="0"/>
      <dgm:spPr/>
    </dgm:pt>
    <dgm:pt modelId="{7A718F54-CE8B-4BB9-9CB1-B383562E4BF3}" type="pres">
      <dgm:prSet presAssocID="{09DDBA71-24C7-4A21-A79F-91444D319053}" presName="parTx" presStyleLbl="alignNode1" presStyleIdx="0" presStyleCnt="1" custLinFactNeighborX="-314" custLinFactNeighborY="-7669">
        <dgm:presLayoutVars>
          <dgm:chMax val="0"/>
          <dgm:chPref val="0"/>
          <dgm:bulletEnabled val="1"/>
        </dgm:presLayoutVars>
      </dgm:prSet>
      <dgm:spPr/>
    </dgm:pt>
    <dgm:pt modelId="{00ECACDE-9E0A-4B96-9C80-EACF25D16462}" type="pres">
      <dgm:prSet presAssocID="{09DDBA71-24C7-4A21-A79F-91444D319053}" presName="desTx" presStyleLbl="alignAccFollowNode1" presStyleIdx="0" presStyleCnt="1" custLinFactNeighborX="-314" custLinFactNeighborY="1051">
        <dgm:presLayoutVars>
          <dgm:bulletEnabled val="1"/>
        </dgm:presLayoutVars>
      </dgm:prSet>
      <dgm:spPr/>
    </dgm:pt>
  </dgm:ptLst>
  <dgm:cxnLst>
    <dgm:cxn modelId="{63CBE430-2455-4E8B-BE86-A05255D1F867}" srcId="{2ABFFD5F-E4B8-49F4-8912-5CC276A3B9A3}" destId="{09DDBA71-24C7-4A21-A79F-91444D319053}" srcOrd="0" destOrd="0" parTransId="{B428DED3-BB96-4777-A0D5-D21CBE7C6C56}" sibTransId="{176F3786-AA37-4444-B029-11C58C18C446}"/>
    <dgm:cxn modelId="{F6ACFA3C-3E61-438A-B95C-43DEC3EEC2DE}" type="presOf" srcId="{09DDBA71-24C7-4A21-A79F-91444D319053}" destId="{7A718F54-CE8B-4BB9-9CB1-B383562E4BF3}" srcOrd="0" destOrd="0" presId="urn:microsoft.com/office/officeart/2005/8/layout/hList1"/>
    <dgm:cxn modelId="{36243147-DA4F-427C-AD10-C4FF693CCCEE}" type="presOf" srcId="{41DCB530-DDF7-4D64-B74D-645067BAAA27}" destId="{00ECACDE-9E0A-4B96-9C80-EACF25D16462}" srcOrd="0" destOrd="0" presId="urn:microsoft.com/office/officeart/2005/8/layout/hList1"/>
    <dgm:cxn modelId="{F342AAEF-4B93-441C-9002-BAD71D66C74F}" srcId="{09DDBA71-24C7-4A21-A79F-91444D319053}" destId="{41DCB530-DDF7-4D64-B74D-645067BAAA27}" srcOrd="0" destOrd="0" parTransId="{8C70F90C-E970-46FC-9EFE-809258B65617}" sibTransId="{CE5A4E15-E3B9-4DC3-9069-349E63B8CBD2}"/>
    <dgm:cxn modelId="{4BB1C5FC-1647-462C-A00D-9453B3528A57}" type="presOf" srcId="{2ABFFD5F-E4B8-49F4-8912-5CC276A3B9A3}" destId="{739B4D69-0B1A-418D-A31C-45FCCC431DF7}" srcOrd="0" destOrd="0" presId="urn:microsoft.com/office/officeart/2005/8/layout/hList1"/>
    <dgm:cxn modelId="{9872B7EF-0596-4A1D-A307-32F59F8048B7}" type="presParOf" srcId="{739B4D69-0B1A-418D-A31C-45FCCC431DF7}" destId="{D8E9A3F1-96BF-463A-A59C-5F8D887B5430}" srcOrd="0" destOrd="0" presId="urn:microsoft.com/office/officeart/2005/8/layout/hList1"/>
    <dgm:cxn modelId="{BCF0DC47-575F-40C5-8784-180B0811A81B}" type="presParOf" srcId="{D8E9A3F1-96BF-463A-A59C-5F8D887B5430}" destId="{7A718F54-CE8B-4BB9-9CB1-B383562E4BF3}" srcOrd="0" destOrd="0" presId="urn:microsoft.com/office/officeart/2005/8/layout/hList1"/>
    <dgm:cxn modelId="{815CA217-32DE-4072-8191-58840410D1DA}" type="presParOf" srcId="{D8E9A3F1-96BF-463A-A59C-5F8D887B5430}" destId="{00ECACDE-9E0A-4B96-9C80-EACF25D1646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8928C9-131E-4BA1-A755-8BE854D8C85C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07F2BAE-9E85-4993-9447-62886382EC37}">
      <dgm:prSet custT="1"/>
      <dgm:spPr/>
      <dgm:t>
        <a:bodyPr/>
        <a:lstStyle/>
        <a:p>
          <a:r>
            <a:rPr lang="en-US" sz="3600" b="1" dirty="0">
              <a:latin typeface="Arial Narrow" panose="020B0606020202030204" pitchFamily="34" charset="0"/>
            </a:rPr>
            <a:t>Scripture can </a:t>
          </a:r>
          <a:r>
            <a:rPr lang="en-US" sz="3600" b="1" u="sng" dirty="0">
              <a:latin typeface="Arial Narrow" panose="020B0606020202030204" pitchFamily="34" charset="0"/>
            </a:rPr>
            <a:t>only</a:t>
          </a:r>
          <a:r>
            <a:rPr lang="en-US" sz="3600" b="1" dirty="0">
              <a:latin typeface="Arial Narrow" panose="020B0606020202030204" pitchFamily="34" charset="0"/>
            </a:rPr>
            <a:t> be free from the accusation that it contains  contradictions when you recognize God-authorized transitions (</a:t>
          </a:r>
          <a:r>
            <a:rPr lang="en-US" sz="3600" b="1" dirty="0" err="1">
              <a:latin typeface="Arial Narrow" panose="020B0606020202030204" pitchFamily="34" charset="0"/>
            </a:rPr>
            <a:t>cf</a:t>
          </a:r>
          <a:r>
            <a:rPr lang="en-US" sz="3600" b="1" dirty="0">
              <a:latin typeface="Arial Narrow" panose="020B0606020202030204" pitchFamily="34" charset="0"/>
            </a:rPr>
            <a:t> Acts 10:13-16)</a:t>
          </a:r>
        </a:p>
      </dgm:t>
    </dgm:pt>
    <dgm:pt modelId="{10C118E4-63FE-46F0-AD46-23944090C4C3}" type="parTrans" cxnId="{81875CF8-462F-4B8D-B1D9-E70A7230ADE1}">
      <dgm:prSet/>
      <dgm:spPr/>
      <dgm:t>
        <a:bodyPr/>
        <a:lstStyle/>
        <a:p>
          <a:endParaRPr lang="en-US"/>
        </a:p>
      </dgm:t>
    </dgm:pt>
    <dgm:pt modelId="{A4C818B2-2279-497B-AB96-D9858F3CCE3E}" type="sibTrans" cxnId="{81875CF8-462F-4B8D-B1D9-E70A7230ADE1}">
      <dgm:prSet/>
      <dgm:spPr/>
      <dgm:t>
        <a:bodyPr/>
        <a:lstStyle/>
        <a:p>
          <a:endParaRPr lang="en-US"/>
        </a:p>
      </dgm:t>
    </dgm:pt>
    <dgm:pt modelId="{F37705E3-A214-447C-A9E8-6DFAA8F1C3A6}">
      <dgm:prSet custT="1"/>
      <dgm:spPr/>
      <dgm:t>
        <a:bodyPr/>
        <a:lstStyle/>
        <a:p>
          <a:r>
            <a:rPr lang="en-US" sz="3600" b="1" dirty="0">
              <a:latin typeface="Arial Narrow" panose="020B0606020202030204" pitchFamily="34" charset="0"/>
            </a:rPr>
            <a:t>The “Acts of the Apostles” is a detailed description of two such God-authorized transitions:</a:t>
          </a:r>
        </a:p>
      </dgm:t>
    </dgm:pt>
    <dgm:pt modelId="{412A860C-9F13-4851-B2B1-8CE5C51E3197}" type="parTrans" cxnId="{ADF9BBCC-7223-4560-A3FA-5542DB81CED8}">
      <dgm:prSet/>
      <dgm:spPr/>
      <dgm:t>
        <a:bodyPr/>
        <a:lstStyle/>
        <a:p>
          <a:endParaRPr lang="en-US"/>
        </a:p>
      </dgm:t>
    </dgm:pt>
    <dgm:pt modelId="{B28FC584-174C-41A4-B231-F5292515A0D0}" type="sibTrans" cxnId="{ADF9BBCC-7223-4560-A3FA-5542DB81CED8}">
      <dgm:prSet/>
      <dgm:spPr/>
      <dgm:t>
        <a:bodyPr/>
        <a:lstStyle/>
        <a:p>
          <a:endParaRPr lang="en-US"/>
        </a:p>
      </dgm:t>
    </dgm:pt>
    <dgm:pt modelId="{7DC495E4-1AFA-4169-968E-80E22CC82F60}">
      <dgm:prSet custT="1"/>
      <dgm:spPr/>
      <dgm:t>
        <a:bodyPr/>
        <a:lstStyle/>
        <a:p>
          <a:r>
            <a:rPr lang="en-US" sz="3200" b="1" dirty="0">
              <a:latin typeface="Arial Narrow" panose="020B0606020202030204" pitchFamily="34" charset="0"/>
            </a:rPr>
            <a:t>God’s working exclusively with and through the nation Israel, to His working with ALL the nations (Acts 1:8)</a:t>
          </a:r>
        </a:p>
      </dgm:t>
    </dgm:pt>
    <dgm:pt modelId="{4DEF5460-86EA-47DF-A8D8-B307835D0C4F}" type="parTrans" cxnId="{EBCB758D-7BA3-4D57-B2E9-F3AEE3FB5249}">
      <dgm:prSet/>
      <dgm:spPr/>
      <dgm:t>
        <a:bodyPr/>
        <a:lstStyle/>
        <a:p>
          <a:endParaRPr lang="en-US"/>
        </a:p>
      </dgm:t>
    </dgm:pt>
    <dgm:pt modelId="{D4741DB5-4CDD-4C7A-8746-389BF7150906}" type="sibTrans" cxnId="{EBCB758D-7BA3-4D57-B2E9-F3AEE3FB5249}">
      <dgm:prSet/>
      <dgm:spPr/>
      <dgm:t>
        <a:bodyPr/>
        <a:lstStyle/>
        <a:p>
          <a:endParaRPr lang="en-US"/>
        </a:p>
      </dgm:t>
    </dgm:pt>
    <dgm:pt modelId="{4ADC8C46-A7A0-4D4A-88FC-020995B61A49}">
      <dgm:prSet custT="1"/>
      <dgm:spPr/>
      <dgm:t>
        <a:bodyPr/>
        <a:lstStyle/>
        <a:p>
          <a:r>
            <a:rPr lang="en-US" sz="3200" b="1" dirty="0">
              <a:latin typeface="Arial Narrow" panose="020B0606020202030204" pitchFamily="34" charset="0"/>
            </a:rPr>
            <a:t>God’s changing of the rule of daily life of the believer from LAW to GRACE (Acts 15, Gal 2)</a:t>
          </a:r>
        </a:p>
      </dgm:t>
    </dgm:pt>
    <dgm:pt modelId="{BFEF9587-A4E1-4566-9A45-B2369AE7334F}" type="parTrans" cxnId="{3334E09D-48E1-487B-84F1-38D59BE32280}">
      <dgm:prSet/>
      <dgm:spPr/>
      <dgm:t>
        <a:bodyPr/>
        <a:lstStyle/>
        <a:p>
          <a:endParaRPr lang="en-US"/>
        </a:p>
      </dgm:t>
    </dgm:pt>
    <dgm:pt modelId="{C63556FC-34A6-49A2-9426-3C0CA26A67DD}" type="sibTrans" cxnId="{3334E09D-48E1-487B-84F1-38D59BE32280}">
      <dgm:prSet/>
      <dgm:spPr/>
      <dgm:t>
        <a:bodyPr/>
        <a:lstStyle/>
        <a:p>
          <a:endParaRPr lang="en-US"/>
        </a:p>
      </dgm:t>
    </dgm:pt>
    <dgm:pt modelId="{F7570A51-9762-4855-903F-C1A4E277DB97}" type="pres">
      <dgm:prSet presAssocID="{2C8928C9-131E-4BA1-A755-8BE854D8C85C}" presName="linear" presStyleCnt="0">
        <dgm:presLayoutVars>
          <dgm:animLvl val="lvl"/>
          <dgm:resizeHandles val="exact"/>
        </dgm:presLayoutVars>
      </dgm:prSet>
      <dgm:spPr/>
    </dgm:pt>
    <dgm:pt modelId="{E9DF66A8-728E-43E9-A70A-491500C3A1B1}" type="pres">
      <dgm:prSet presAssocID="{C07F2BAE-9E85-4993-9447-62886382EC37}" presName="parentText" presStyleLbl="node1" presStyleIdx="0" presStyleCnt="2" custScaleX="99723" custScaleY="76110">
        <dgm:presLayoutVars>
          <dgm:chMax val="0"/>
          <dgm:bulletEnabled val="1"/>
        </dgm:presLayoutVars>
      </dgm:prSet>
      <dgm:spPr/>
    </dgm:pt>
    <dgm:pt modelId="{25E906B3-2A8A-45A4-9F5D-F83AFBB9878C}" type="pres">
      <dgm:prSet presAssocID="{A4C818B2-2279-497B-AB96-D9858F3CCE3E}" presName="spacer" presStyleCnt="0"/>
      <dgm:spPr/>
    </dgm:pt>
    <dgm:pt modelId="{1D797D9E-6CAD-4F14-B5B3-9934CFFFFA32}" type="pres">
      <dgm:prSet presAssocID="{F37705E3-A214-447C-A9E8-6DFAA8F1C3A6}" presName="parentText" presStyleLbl="node1" presStyleIdx="1" presStyleCnt="2" custScaleY="78112">
        <dgm:presLayoutVars>
          <dgm:chMax val="0"/>
          <dgm:bulletEnabled val="1"/>
        </dgm:presLayoutVars>
      </dgm:prSet>
      <dgm:spPr/>
    </dgm:pt>
    <dgm:pt modelId="{EEFCABCD-A21C-4726-9895-8D33003DD813}" type="pres">
      <dgm:prSet presAssocID="{F37705E3-A214-447C-A9E8-6DFAA8F1C3A6}" presName="childText" presStyleLbl="revTx" presStyleIdx="0" presStyleCnt="1" custScaleY="128607">
        <dgm:presLayoutVars>
          <dgm:bulletEnabled val="1"/>
        </dgm:presLayoutVars>
      </dgm:prSet>
      <dgm:spPr/>
    </dgm:pt>
  </dgm:ptLst>
  <dgm:cxnLst>
    <dgm:cxn modelId="{54C77430-F426-48BD-8481-82BDB4B19AC3}" type="presOf" srcId="{F37705E3-A214-447C-A9E8-6DFAA8F1C3A6}" destId="{1D797D9E-6CAD-4F14-B5B3-9934CFFFFA32}" srcOrd="0" destOrd="0" presId="urn:microsoft.com/office/officeart/2005/8/layout/vList2"/>
    <dgm:cxn modelId="{34BE9473-CB8A-4E67-8ABB-F821029415E1}" type="presOf" srcId="{7DC495E4-1AFA-4169-968E-80E22CC82F60}" destId="{EEFCABCD-A21C-4726-9895-8D33003DD813}" srcOrd="0" destOrd="0" presId="urn:microsoft.com/office/officeart/2005/8/layout/vList2"/>
    <dgm:cxn modelId="{EBCB758D-7BA3-4D57-B2E9-F3AEE3FB5249}" srcId="{F37705E3-A214-447C-A9E8-6DFAA8F1C3A6}" destId="{7DC495E4-1AFA-4169-968E-80E22CC82F60}" srcOrd="0" destOrd="0" parTransId="{4DEF5460-86EA-47DF-A8D8-B307835D0C4F}" sibTransId="{D4741DB5-4CDD-4C7A-8746-389BF7150906}"/>
    <dgm:cxn modelId="{3334E09D-48E1-487B-84F1-38D59BE32280}" srcId="{F37705E3-A214-447C-A9E8-6DFAA8F1C3A6}" destId="{4ADC8C46-A7A0-4D4A-88FC-020995B61A49}" srcOrd="1" destOrd="0" parTransId="{BFEF9587-A4E1-4566-9A45-B2369AE7334F}" sibTransId="{C63556FC-34A6-49A2-9426-3C0CA26A67DD}"/>
    <dgm:cxn modelId="{9F5BE6AB-C6B0-47C0-82D8-046D7F55759D}" type="presOf" srcId="{2C8928C9-131E-4BA1-A755-8BE854D8C85C}" destId="{F7570A51-9762-4855-903F-C1A4E277DB97}" srcOrd="0" destOrd="0" presId="urn:microsoft.com/office/officeart/2005/8/layout/vList2"/>
    <dgm:cxn modelId="{ADF9BBCC-7223-4560-A3FA-5542DB81CED8}" srcId="{2C8928C9-131E-4BA1-A755-8BE854D8C85C}" destId="{F37705E3-A214-447C-A9E8-6DFAA8F1C3A6}" srcOrd="1" destOrd="0" parTransId="{412A860C-9F13-4851-B2B1-8CE5C51E3197}" sibTransId="{B28FC584-174C-41A4-B231-F5292515A0D0}"/>
    <dgm:cxn modelId="{DEFEDACC-2E83-4B2B-AE35-BDC58C41443C}" type="presOf" srcId="{C07F2BAE-9E85-4993-9447-62886382EC37}" destId="{E9DF66A8-728E-43E9-A70A-491500C3A1B1}" srcOrd="0" destOrd="0" presId="urn:microsoft.com/office/officeart/2005/8/layout/vList2"/>
    <dgm:cxn modelId="{CAAE7EF5-F341-4034-8958-53D77448B86F}" type="presOf" srcId="{4ADC8C46-A7A0-4D4A-88FC-020995B61A49}" destId="{EEFCABCD-A21C-4726-9895-8D33003DD813}" srcOrd="0" destOrd="1" presId="urn:microsoft.com/office/officeart/2005/8/layout/vList2"/>
    <dgm:cxn modelId="{81875CF8-462F-4B8D-B1D9-E70A7230ADE1}" srcId="{2C8928C9-131E-4BA1-A755-8BE854D8C85C}" destId="{C07F2BAE-9E85-4993-9447-62886382EC37}" srcOrd="0" destOrd="0" parTransId="{10C118E4-63FE-46F0-AD46-23944090C4C3}" sibTransId="{A4C818B2-2279-497B-AB96-D9858F3CCE3E}"/>
    <dgm:cxn modelId="{2BC7EA79-3518-48CC-A2DB-9E88652E1AC8}" type="presParOf" srcId="{F7570A51-9762-4855-903F-C1A4E277DB97}" destId="{E9DF66A8-728E-43E9-A70A-491500C3A1B1}" srcOrd="0" destOrd="0" presId="urn:microsoft.com/office/officeart/2005/8/layout/vList2"/>
    <dgm:cxn modelId="{83EE6CDF-F581-4B78-93F8-5F9E205AF294}" type="presParOf" srcId="{F7570A51-9762-4855-903F-C1A4E277DB97}" destId="{25E906B3-2A8A-45A4-9F5D-F83AFBB9878C}" srcOrd="1" destOrd="0" presId="urn:microsoft.com/office/officeart/2005/8/layout/vList2"/>
    <dgm:cxn modelId="{7A724A93-77CC-4300-81FB-AB0A5234265F}" type="presParOf" srcId="{F7570A51-9762-4855-903F-C1A4E277DB97}" destId="{1D797D9E-6CAD-4F14-B5B3-9934CFFFFA32}" srcOrd="2" destOrd="0" presId="urn:microsoft.com/office/officeart/2005/8/layout/vList2"/>
    <dgm:cxn modelId="{55D72DF2-C026-4626-B04D-BA61E8885AAD}" type="presParOf" srcId="{F7570A51-9762-4855-903F-C1A4E277DB97}" destId="{EEFCABCD-A21C-4726-9895-8D33003DD81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44D7FF-233E-4CC3-8145-F8EF4E1E8D3C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05A504-F3EF-4B2A-8EBB-0F21BC4F425E}">
      <dgm:prSet custT="1"/>
      <dgm:spPr/>
      <dgm:t>
        <a:bodyPr/>
        <a:lstStyle/>
        <a:p>
          <a:r>
            <a:rPr lang="en-US" sz="3600" b="1" dirty="0">
              <a:latin typeface="Arial Narrow" panose="020B0606020202030204" pitchFamily="34" charset="0"/>
            </a:rPr>
            <a:t>This change from a daily life legislated by LAW, to a daily life EMPOWERED through GRACE, began to be clarified by Jewish Christians discussing this very important issue at the Jerusalem Council as recorded in Acts 15 </a:t>
          </a:r>
          <a:endParaRPr lang="en-US" sz="3600" dirty="0">
            <a:latin typeface="Arial Narrow" panose="020B0606020202030204" pitchFamily="34" charset="0"/>
          </a:endParaRPr>
        </a:p>
      </dgm:t>
    </dgm:pt>
    <dgm:pt modelId="{278A65A6-AFC2-4274-8B04-2A37621A7504}" type="parTrans" cxnId="{09ADA6B9-724C-4BCA-A95B-92590434FA8D}">
      <dgm:prSet/>
      <dgm:spPr/>
      <dgm:t>
        <a:bodyPr/>
        <a:lstStyle/>
        <a:p>
          <a:endParaRPr lang="en-US"/>
        </a:p>
      </dgm:t>
    </dgm:pt>
    <dgm:pt modelId="{3E571F9B-8427-4F4A-9668-5069668282E3}" type="sibTrans" cxnId="{09ADA6B9-724C-4BCA-A95B-92590434FA8D}">
      <dgm:prSet/>
      <dgm:spPr/>
      <dgm:t>
        <a:bodyPr/>
        <a:lstStyle/>
        <a:p>
          <a:endParaRPr lang="en-US"/>
        </a:p>
      </dgm:t>
    </dgm:pt>
    <dgm:pt modelId="{27907DA7-5E97-4232-9B0C-1971718BACCE}" type="pres">
      <dgm:prSet presAssocID="{B144D7FF-233E-4CC3-8145-F8EF4E1E8D3C}" presName="Name0" presStyleCnt="0">
        <dgm:presLayoutVars>
          <dgm:dir/>
          <dgm:resizeHandles val="exact"/>
        </dgm:presLayoutVars>
      </dgm:prSet>
      <dgm:spPr/>
    </dgm:pt>
    <dgm:pt modelId="{85A48CEF-7E90-436C-B53D-AA26B3343E2D}" type="pres">
      <dgm:prSet presAssocID="{B144D7FF-233E-4CC3-8145-F8EF4E1E8D3C}" presName="fgShape" presStyleLbl="fgShp" presStyleIdx="0" presStyleCnt="1"/>
      <dgm:spPr/>
    </dgm:pt>
    <dgm:pt modelId="{53D60251-B57C-47AE-B5F1-7F6433B38908}" type="pres">
      <dgm:prSet presAssocID="{B144D7FF-233E-4CC3-8145-F8EF4E1E8D3C}" presName="linComp" presStyleCnt="0"/>
      <dgm:spPr/>
    </dgm:pt>
    <dgm:pt modelId="{181EFBBA-D576-4541-83C8-B616EB3A4752}" type="pres">
      <dgm:prSet presAssocID="{7F05A504-F3EF-4B2A-8EBB-0F21BC4F425E}" presName="compNode" presStyleCnt="0"/>
      <dgm:spPr/>
    </dgm:pt>
    <dgm:pt modelId="{19E443D2-00E9-4D8F-9FDE-A5CF70846ED5}" type="pres">
      <dgm:prSet presAssocID="{7F05A504-F3EF-4B2A-8EBB-0F21BC4F425E}" presName="bkgdShape" presStyleLbl="node1" presStyleIdx="0" presStyleCnt="1"/>
      <dgm:spPr/>
    </dgm:pt>
    <dgm:pt modelId="{337794A5-4CA2-4ED2-B93F-7B78A8996AA6}" type="pres">
      <dgm:prSet presAssocID="{7F05A504-F3EF-4B2A-8EBB-0F21BC4F425E}" presName="nodeTx" presStyleLbl="node1" presStyleIdx="0" presStyleCnt="1">
        <dgm:presLayoutVars>
          <dgm:bulletEnabled val="1"/>
        </dgm:presLayoutVars>
      </dgm:prSet>
      <dgm:spPr/>
    </dgm:pt>
    <dgm:pt modelId="{5676DD28-9CFB-474C-B6F7-5E98DA05B780}" type="pres">
      <dgm:prSet presAssocID="{7F05A504-F3EF-4B2A-8EBB-0F21BC4F425E}" presName="invisiNode" presStyleLbl="node1" presStyleIdx="0" presStyleCnt="1"/>
      <dgm:spPr/>
    </dgm:pt>
    <dgm:pt modelId="{95A5E23C-666B-440D-A37B-B587612A4FED}" type="pres">
      <dgm:prSet presAssocID="{7F05A504-F3EF-4B2A-8EBB-0F21BC4F425E}" presName="imagNode" presStyleLbl="fg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</dgm:ptLst>
  <dgm:cxnLst>
    <dgm:cxn modelId="{09ADA6B9-724C-4BCA-A95B-92590434FA8D}" srcId="{B144D7FF-233E-4CC3-8145-F8EF4E1E8D3C}" destId="{7F05A504-F3EF-4B2A-8EBB-0F21BC4F425E}" srcOrd="0" destOrd="0" parTransId="{278A65A6-AFC2-4274-8B04-2A37621A7504}" sibTransId="{3E571F9B-8427-4F4A-9668-5069668282E3}"/>
    <dgm:cxn modelId="{54C694BD-7B25-432D-ACB8-57B41DD788C7}" type="presOf" srcId="{7F05A504-F3EF-4B2A-8EBB-0F21BC4F425E}" destId="{337794A5-4CA2-4ED2-B93F-7B78A8996AA6}" srcOrd="1" destOrd="0" presId="urn:microsoft.com/office/officeart/2005/8/layout/hList7"/>
    <dgm:cxn modelId="{622AAFD5-97AB-4989-8B04-54BB8838CED8}" type="presOf" srcId="{B144D7FF-233E-4CC3-8145-F8EF4E1E8D3C}" destId="{27907DA7-5E97-4232-9B0C-1971718BACCE}" srcOrd="0" destOrd="0" presId="urn:microsoft.com/office/officeart/2005/8/layout/hList7"/>
    <dgm:cxn modelId="{E3492BE8-D1C3-4CF0-9CBD-D588D83E94F6}" type="presOf" srcId="{7F05A504-F3EF-4B2A-8EBB-0F21BC4F425E}" destId="{19E443D2-00E9-4D8F-9FDE-A5CF70846ED5}" srcOrd="0" destOrd="0" presId="urn:microsoft.com/office/officeart/2005/8/layout/hList7"/>
    <dgm:cxn modelId="{BDD124B0-36F0-49CA-8EF1-B0BBE8985697}" type="presParOf" srcId="{27907DA7-5E97-4232-9B0C-1971718BACCE}" destId="{85A48CEF-7E90-436C-B53D-AA26B3343E2D}" srcOrd="0" destOrd="0" presId="urn:microsoft.com/office/officeart/2005/8/layout/hList7"/>
    <dgm:cxn modelId="{CD46CBC3-4167-4A84-9F8B-9C01E7D6124B}" type="presParOf" srcId="{27907DA7-5E97-4232-9B0C-1971718BACCE}" destId="{53D60251-B57C-47AE-B5F1-7F6433B38908}" srcOrd="1" destOrd="0" presId="urn:microsoft.com/office/officeart/2005/8/layout/hList7"/>
    <dgm:cxn modelId="{325BD02D-0582-4530-B08F-C71D82D3BB3D}" type="presParOf" srcId="{53D60251-B57C-47AE-B5F1-7F6433B38908}" destId="{181EFBBA-D576-4541-83C8-B616EB3A4752}" srcOrd="0" destOrd="0" presId="urn:microsoft.com/office/officeart/2005/8/layout/hList7"/>
    <dgm:cxn modelId="{77A2648D-2D07-4352-9060-0F4875706C3D}" type="presParOf" srcId="{181EFBBA-D576-4541-83C8-B616EB3A4752}" destId="{19E443D2-00E9-4D8F-9FDE-A5CF70846ED5}" srcOrd="0" destOrd="0" presId="urn:microsoft.com/office/officeart/2005/8/layout/hList7"/>
    <dgm:cxn modelId="{03AABF36-9A88-431B-8F78-8FFB6E43A459}" type="presParOf" srcId="{181EFBBA-D576-4541-83C8-B616EB3A4752}" destId="{337794A5-4CA2-4ED2-B93F-7B78A8996AA6}" srcOrd="1" destOrd="0" presId="urn:microsoft.com/office/officeart/2005/8/layout/hList7"/>
    <dgm:cxn modelId="{230BE1F1-45A8-4DCA-B8FB-DA4C579A4D24}" type="presParOf" srcId="{181EFBBA-D576-4541-83C8-B616EB3A4752}" destId="{5676DD28-9CFB-474C-B6F7-5E98DA05B780}" srcOrd="2" destOrd="0" presId="urn:microsoft.com/office/officeart/2005/8/layout/hList7"/>
    <dgm:cxn modelId="{2229FFF7-0968-4D1A-9CCE-8485B25CA7D5}" type="presParOf" srcId="{181EFBBA-D576-4541-83C8-B616EB3A4752}" destId="{95A5E23C-666B-440D-A37B-B587612A4FED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2ABC45E-B3B8-4D06-96AE-469509DFA7A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653B9B-62D6-4BB1-9F15-DAABC43BEEE2}">
      <dgm:prSet custT="1"/>
      <dgm:spPr/>
      <dgm:t>
        <a:bodyPr/>
        <a:lstStyle/>
        <a:p>
          <a:r>
            <a:rPr lang="en-US" sz="3300" b="0" dirty="0">
              <a:latin typeface="Arial Narrow" panose="020B0606020202030204" pitchFamily="34" charset="0"/>
            </a:rPr>
            <a:t>Is it necessary for the Gentiles, who have already believed the gospel for initial salvation, to be circumcised and keep the Law of Moses?</a:t>
          </a:r>
        </a:p>
      </dgm:t>
    </dgm:pt>
    <dgm:pt modelId="{72C8A6A0-BC61-4FFF-9874-03F2AD328E71}" type="parTrans" cxnId="{10C2F1EA-65DE-40C2-AA11-763C9DD849D0}">
      <dgm:prSet/>
      <dgm:spPr/>
      <dgm:t>
        <a:bodyPr/>
        <a:lstStyle/>
        <a:p>
          <a:endParaRPr lang="en-US"/>
        </a:p>
      </dgm:t>
    </dgm:pt>
    <dgm:pt modelId="{1347F879-C1E3-46EF-B5B0-FD70C925FE22}" type="sibTrans" cxnId="{10C2F1EA-65DE-40C2-AA11-763C9DD849D0}">
      <dgm:prSet/>
      <dgm:spPr/>
      <dgm:t>
        <a:bodyPr/>
        <a:lstStyle/>
        <a:p>
          <a:endParaRPr lang="en-US"/>
        </a:p>
      </dgm:t>
    </dgm:pt>
    <dgm:pt modelId="{4BAB67B7-9FAE-4BF0-AE3B-D00A22EBD3FB}">
      <dgm:prSet custT="1"/>
      <dgm:spPr/>
      <dgm:t>
        <a:bodyPr/>
        <a:lstStyle/>
        <a:p>
          <a:r>
            <a:rPr lang="en-US" sz="3200" dirty="0">
              <a:latin typeface="Arial Narrow" panose="020B0606020202030204" pitchFamily="34" charset="0"/>
            </a:rPr>
            <a:t>These Gentiles had already believed </a:t>
          </a:r>
          <a:r>
            <a:rPr lang="en-US" sz="3200" u="sng" dirty="0">
              <a:latin typeface="Arial Narrow" panose="020B0606020202030204" pitchFamily="34" charset="0"/>
            </a:rPr>
            <a:t>that</a:t>
          </a:r>
          <a:r>
            <a:rPr lang="en-US" sz="3200" dirty="0">
              <a:latin typeface="Arial Narrow" panose="020B0606020202030204" pitchFamily="34" charset="0"/>
            </a:rPr>
            <a:t> gospel:</a:t>
          </a:r>
        </a:p>
      </dgm:t>
    </dgm:pt>
    <dgm:pt modelId="{D8B3458E-E220-4CB5-883B-63D68EF451B1}" type="parTrans" cxnId="{063109C4-2854-4463-B310-3C2735EC1900}">
      <dgm:prSet/>
      <dgm:spPr/>
      <dgm:t>
        <a:bodyPr/>
        <a:lstStyle/>
        <a:p>
          <a:endParaRPr lang="en-US"/>
        </a:p>
      </dgm:t>
    </dgm:pt>
    <dgm:pt modelId="{45C72694-161D-49CC-8602-335A98054144}" type="sibTrans" cxnId="{063109C4-2854-4463-B310-3C2735EC1900}">
      <dgm:prSet/>
      <dgm:spPr/>
      <dgm:t>
        <a:bodyPr/>
        <a:lstStyle/>
        <a:p>
          <a:endParaRPr lang="en-US"/>
        </a:p>
      </dgm:t>
    </dgm:pt>
    <dgm:pt modelId="{A4C8BE96-D951-42E4-80FD-19C91C145F99}">
      <dgm:prSet custT="1"/>
      <dgm:spPr/>
      <dgm:t>
        <a:bodyPr/>
        <a:lstStyle/>
        <a:p>
          <a:r>
            <a:rPr lang="en-US" sz="3200" dirty="0">
              <a:latin typeface="Arial Narrow" panose="020B0606020202030204" pitchFamily="34" charset="0"/>
            </a:rPr>
            <a:t>Cornelius’ communication with God  - Acts 10:1-6</a:t>
          </a:r>
        </a:p>
      </dgm:t>
    </dgm:pt>
    <dgm:pt modelId="{7DE8836C-3699-428A-9141-78F02DA2FF0C}" type="parTrans" cxnId="{2CB3E930-C399-47F3-98DB-BCD3454B70FD}">
      <dgm:prSet/>
      <dgm:spPr/>
      <dgm:t>
        <a:bodyPr/>
        <a:lstStyle/>
        <a:p>
          <a:endParaRPr lang="en-US"/>
        </a:p>
      </dgm:t>
    </dgm:pt>
    <dgm:pt modelId="{AC8FA588-9A20-45D2-BE08-477322FD2241}" type="sibTrans" cxnId="{2CB3E930-C399-47F3-98DB-BCD3454B70FD}">
      <dgm:prSet/>
      <dgm:spPr/>
      <dgm:t>
        <a:bodyPr/>
        <a:lstStyle/>
        <a:p>
          <a:endParaRPr lang="en-US"/>
        </a:p>
      </dgm:t>
    </dgm:pt>
    <dgm:pt modelId="{F142025B-93A4-465A-AA7A-62B5C23E7067}">
      <dgm:prSet custT="1"/>
      <dgm:spPr/>
      <dgm:t>
        <a:bodyPr/>
        <a:lstStyle/>
        <a:p>
          <a:r>
            <a:rPr lang="en-US" sz="3200" dirty="0">
              <a:latin typeface="Arial Narrow" panose="020B0606020202030204" pitchFamily="34" charset="0"/>
            </a:rPr>
            <a:t>Peter’s rehearsal of his trip to Cornelius – Acts 11:12-16</a:t>
          </a:r>
        </a:p>
      </dgm:t>
    </dgm:pt>
    <dgm:pt modelId="{3D836534-3376-4E26-BA56-67D98B3E6210}" type="parTrans" cxnId="{B9AF607A-2433-4B9F-BA80-8D94AF637AEE}">
      <dgm:prSet/>
      <dgm:spPr/>
      <dgm:t>
        <a:bodyPr/>
        <a:lstStyle/>
        <a:p>
          <a:endParaRPr lang="en-US"/>
        </a:p>
      </dgm:t>
    </dgm:pt>
    <dgm:pt modelId="{0E2B9CD7-60C3-4A84-B15D-9DEF83B05BAF}" type="sibTrans" cxnId="{B9AF607A-2433-4B9F-BA80-8D94AF637AEE}">
      <dgm:prSet/>
      <dgm:spPr/>
      <dgm:t>
        <a:bodyPr/>
        <a:lstStyle/>
        <a:p>
          <a:endParaRPr lang="en-US"/>
        </a:p>
      </dgm:t>
    </dgm:pt>
    <dgm:pt modelId="{D98C0718-7538-4383-BA33-1C85C7CBAD66}">
      <dgm:prSet custT="1"/>
      <dgm:spPr/>
      <dgm:t>
        <a:bodyPr/>
        <a:lstStyle/>
        <a:p>
          <a:r>
            <a:rPr lang="en-US" sz="3200" dirty="0">
              <a:latin typeface="Arial Narrow" panose="020B0606020202030204" pitchFamily="34" charset="0"/>
            </a:rPr>
            <a:t>Peter’s communication of the gospel  - Acts 10:39-43</a:t>
          </a:r>
        </a:p>
      </dgm:t>
    </dgm:pt>
    <dgm:pt modelId="{E02D1261-1C5A-4D30-BC41-C5C4651B5FC0}" type="parTrans" cxnId="{0945EE4A-37B5-45C8-ADF6-B687A475D061}">
      <dgm:prSet/>
      <dgm:spPr/>
      <dgm:t>
        <a:bodyPr/>
        <a:lstStyle/>
        <a:p>
          <a:endParaRPr lang="en-US"/>
        </a:p>
      </dgm:t>
    </dgm:pt>
    <dgm:pt modelId="{ACB53F84-487D-4C23-A5B0-2AE5DC942A81}" type="sibTrans" cxnId="{0945EE4A-37B5-45C8-ADF6-B687A475D061}">
      <dgm:prSet/>
      <dgm:spPr/>
      <dgm:t>
        <a:bodyPr/>
        <a:lstStyle/>
        <a:p>
          <a:endParaRPr lang="en-US"/>
        </a:p>
      </dgm:t>
    </dgm:pt>
    <dgm:pt modelId="{249B4492-3F6E-4F15-8C77-3A1042339662}">
      <dgm:prSet custT="1"/>
      <dgm:spPr/>
      <dgm:t>
        <a:bodyPr/>
        <a:lstStyle/>
        <a:p>
          <a:r>
            <a:rPr lang="en-US" sz="3200" dirty="0">
              <a:latin typeface="Arial Narrow" panose="020B0606020202030204" pitchFamily="34" charset="0"/>
            </a:rPr>
            <a:t>The response of Cornelius and his household – Acts 10:44</a:t>
          </a:r>
        </a:p>
      </dgm:t>
    </dgm:pt>
    <dgm:pt modelId="{59E6F9AD-D0E8-4E92-848F-0FB2B33BD545}" type="parTrans" cxnId="{C2B1E2AA-7C95-4613-AF10-0124CE8850E7}">
      <dgm:prSet/>
      <dgm:spPr/>
      <dgm:t>
        <a:bodyPr/>
        <a:lstStyle/>
        <a:p>
          <a:endParaRPr lang="en-US"/>
        </a:p>
      </dgm:t>
    </dgm:pt>
    <dgm:pt modelId="{5C91235E-ACB4-40EF-91B2-9CA2D4D2F5F7}" type="sibTrans" cxnId="{C2B1E2AA-7C95-4613-AF10-0124CE8850E7}">
      <dgm:prSet/>
      <dgm:spPr/>
      <dgm:t>
        <a:bodyPr/>
        <a:lstStyle/>
        <a:p>
          <a:endParaRPr lang="en-US"/>
        </a:p>
      </dgm:t>
    </dgm:pt>
    <dgm:pt modelId="{83441065-70F4-4D6A-80DD-475BCE735FE1}">
      <dgm:prSet custT="1"/>
      <dgm:spPr/>
      <dgm:t>
        <a:bodyPr/>
        <a:lstStyle/>
        <a:p>
          <a:r>
            <a:rPr lang="en-US" sz="3200" dirty="0">
              <a:latin typeface="Arial Narrow" panose="020B0606020202030204" pitchFamily="34" charset="0"/>
            </a:rPr>
            <a:t>The reaction of the believing Jewish witness – Acts 10:45-48</a:t>
          </a:r>
        </a:p>
      </dgm:t>
    </dgm:pt>
    <dgm:pt modelId="{6EBCA038-3FC7-415C-A4A6-8BA3A4FF8CA0}" type="parTrans" cxnId="{83C08199-B685-4F45-892B-A81229843CBC}">
      <dgm:prSet/>
      <dgm:spPr/>
      <dgm:t>
        <a:bodyPr/>
        <a:lstStyle/>
        <a:p>
          <a:endParaRPr lang="en-US"/>
        </a:p>
      </dgm:t>
    </dgm:pt>
    <dgm:pt modelId="{900AC1D6-DB23-4DCB-BDC4-55146AE53F8A}" type="sibTrans" cxnId="{83C08199-B685-4F45-892B-A81229843CBC}">
      <dgm:prSet/>
      <dgm:spPr/>
      <dgm:t>
        <a:bodyPr/>
        <a:lstStyle/>
        <a:p>
          <a:endParaRPr lang="en-US"/>
        </a:p>
      </dgm:t>
    </dgm:pt>
    <dgm:pt modelId="{000EF527-7724-4C69-8ECB-80C62CFA50F8}" type="pres">
      <dgm:prSet presAssocID="{22ABC45E-B3B8-4D06-96AE-469509DFA7A2}" presName="Name0" presStyleCnt="0">
        <dgm:presLayoutVars>
          <dgm:dir/>
          <dgm:animLvl val="lvl"/>
          <dgm:resizeHandles val="exact"/>
        </dgm:presLayoutVars>
      </dgm:prSet>
      <dgm:spPr/>
    </dgm:pt>
    <dgm:pt modelId="{F42D1A72-80CA-4378-AABB-154C572C40D3}" type="pres">
      <dgm:prSet presAssocID="{2D653B9B-62D6-4BB1-9F15-DAABC43BEEE2}" presName="composite" presStyleCnt="0"/>
      <dgm:spPr/>
    </dgm:pt>
    <dgm:pt modelId="{626BB39F-C893-471E-AA22-6868A25BC65E}" type="pres">
      <dgm:prSet presAssocID="{2D653B9B-62D6-4BB1-9F15-DAABC43BEEE2}" presName="parTx" presStyleLbl="alignNode1" presStyleIdx="0" presStyleCnt="1" custScaleX="99853" custScaleY="149432">
        <dgm:presLayoutVars>
          <dgm:chMax val="0"/>
          <dgm:chPref val="0"/>
          <dgm:bulletEnabled val="1"/>
        </dgm:presLayoutVars>
      </dgm:prSet>
      <dgm:spPr/>
    </dgm:pt>
    <dgm:pt modelId="{8B6A8E35-05A9-46E4-9BD9-7F97A15C3D99}" type="pres">
      <dgm:prSet presAssocID="{2D653B9B-62D6-4BB1-9F15-DAABC43BEEE2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2CB3E930-C399-47F3-98DB-BCD3454B70FD}" srcId="{4BAB67B7-9FAE-4BF0-AE3B-D00A22EBD3FB}" destId="{A4C8BE96-D951-42E4-80FD-19C91C145F99}" srcOrd="0" destOrd="0" parTransId="{7DE8836C-3699-428A-9141-78F02DA2FF0C}" sibTransId="{AC8FA588-9A20-45D2-BE08-477322FD2241}"/>
    <dgm:cxn modelId="{DF758A61-2F7F-4C8A-BA5A-188BAE6F33FF}" type="presOf" srcId="{249B4492-3F6E-4F15-8C77-3A1042339662}" destId="{8B6A8E35-05A9-46E4-9BD9-7F97A15C3D99}" srcOrd="0" destOrd="4" presId="urn:microsoft.com/office/officeart/2005/8/layout/hList1"/>
    <dgm:cxn modelId="{0945EE4A-37B5-45C8-ADF6-B687A475D061}" srcId="{4BAB67B7-9FAE-4BF0-AE3B-D00A22EBD3FB}" destId="{D98C0718-7538-4383-BA33-1C85C7CBAD66}" srcOrd="2" destOrd="0" parTransId="{E02D1261-1C5A-4D30-BC41-C5C4651B5FC0}" sibTransId="{ACB53F84-487D-4C23-A5B0-2AE5DC942A81}"/>
    <dgm:cxn modelId="{5C042E4D-14C4-46AD-A613-1055747E08E8}" type="presOf" srcId="{A4C8BE96-D951-42E4-80FD-19C91C145F99}" destId="{8B6A8E35-05A9-46E4-9BD9-7F97A15C3D99}" srcOrd="0" destOrd="1" presId="urn:microsoft.com/office/officeart/2005/8/layout/hList1"/>
    <dgm:cxn modelId="{707E0D6E-2D9C-4AE0-89B6-DBA242B13D28}" type="presOf" srcId="{F142025B-93A4-465A-AA7A-62B5C23E7067}" destId="{8B6A8E35-05A9-46E4-9BD9-7F97A15C3D99}" srcOrd="0" destOrd="2" presId="urn:microsoft.com/office/officeart/2005/8/layout/hList1"/>
    <dgm:cxn modelId="{B9AF607A-2433-4B9F-BA80-8D94AF637AEE}" srcId="{4BAB67B7-9FAE-4BF0-AE3B-D00A22EBD3FB}" destId="{F142025B-93A4-465A-AA7A-62B5C23E7067}" srcOrd="1" destOrd="0" parTransId="{3D836534-3376-4E26-BA56-67D98B3E6210}" sibTransId="{0E2B9CD7-60C3-4A84-B15D-9DEF83B05BAF}"/>
    <dgm:cxn modelId="{F4F03198-3D11-478F-BC9C-4153A9663437}" type="presOf" srcId="{4BAB67B7-9FAE-4BF0-AE3B-D00A22EBD3FB}" destId="{8B6A8E35-05A9-46E4-9BD9-7F97A15C3D99}" srcOrd="0" destOrd="0" presId="urn:microsoft.com/office/officeart/2005/8/layout/hList1"/>
    <dgm:cxn modelId="{83C08199-B685-4F45-892B-A81229843CBC}" srcId="{4BAB67B7-9FAE-4BF0-AE3B-D00A22EBD3FB}" destId="{83441065-70F4-4D6A-80DD-475BCE735FE1}" srcOrd="4" destOrd="0" parTransId="{6EBCA038-3FC7-415C-A4A6-8BA3A4FF8CA0}" sibTransId="{900AC1D6-DB23-4DCB-BDC4-55146AE53F8A}"/>
    <dgm:cxn modelId="{C2B1E2AA-7C95-4613-AF10-0124CE8850E7}" srcId="{4BAB67B7-9FAE-4BF0-AE3B-D00A22EBD3FB}" destId="{249B4492-3F6E-4F15-8C77-3A1042339662}" srcOrd="3" destOrd="0" parTransId="{59E6F9AD-D0E8-4E92-848F-0FB2B33BD545}" sibTransId="{5C91235E-ACB4-40EF-91B2-9CA2D4D2F5F7}"/>
    <dgm:cxn modelId="{063109C4-2854-4463-B310-3C2735EC1900}" srcId="{2D653B9B-62D6-4BB1-9F15-DAABC43BEEE2}" destId="{4BAB67B7-9FAE-4BF0-AE3B-D00A22EBD3FB}" srcOrd="0" destOrd="0" parTransId="{D8B3458E-E220-4CB5-883B-63D68EF451B1}" sibTransId="{45C72694-161D-49CC-8602-335A98054144}"/>
    <dgm:cxn modelId="{D2BB5ED5-0507-4776-B798-4C23BF44452E}" type="presOf" srcId="{22ABC45E-B3B8-4D06-96AE-469509DFA7A2}" destId="{000EF527-7724-4C69-8ECB-80C62CFA50F8}" srcOrd="0" destOrd="0" presId="urn:microsoft.com/office/officeart/2005/8/layout/hList1"/>
    <dgm:cxn modelId="{61E4CCDB-BD94-40DE-8656-10AE387580A3}" type="presOf" srcId="{83441065-70F4-4D6A-80DD-475BCE735FE1}" destId="{8B6A8E35-05A9-46E4-9BD9-7F97A15C3D99}" srcOrd="0" destOrd="5" presId="urn:microsoft.com/office/officeart/2005/8/layout/hList1"/>
    <dgm:cxn modelId="{10C2F1EA-65DE-40C2-AA11-763C9DD849D0}" srcId="{22ABC45E-B3B8-4D06-96AE-469509DFA7A2}" destId="{2D653B9B-62D6-4BB1-9F15-DAABC43BEEE2}" srcOrd="0" destOrd="0" parTransId="{72C8A6A0-BC61-4FFF-9874-03F2AD328E71}" sibTransId="{1347F879-C1E3-46EF-B5B0-FD70C925FE22}"/>
    <dgm:cxn modelId="{9C89ADFA-48F6-4D0B-941B-55FB9FCE413B}" type="presOf" srcId="{D98C0718-7538-4383-BA33-1C85C7CBAD66}" destId="{8B6A8E35-05A9-46E4-9BD9-7F97A15C3D99}" srcOrd="0" destOrd="3" presId="urn:microsoft.com/office/officeart/2005/8/layout/hList1"/>
    <dgm:cxn modelId="{D86D85FB-B013-4BFB-9431-DBC0303301B4}" type="presOf" srcId="{2D653B9B-62D6-4BB1-9F15-DAABC43BEEE2}" destId="{626BB39F-C893-471E-AA22-6868A25BC65E}" srcOrd="0" destOrd="0" presId="urn:microsoft.com/office/officeart/2005/8/layout/hList1"/>
    <dgm:cxn modelId="{BF9E9B64-021F-46FA-AFF3-96A0284AA008}" type="presParOf" srcId="{000EF527-7724-4C69-8ECB-80C62CFA50F8}" destId="{F42D1A72-80CA-4378-AABB-154C572C40D3}" srcOrd="0" destOrd="0" presId="urn:microsoft.com/office/officeart/2005/8/layout/hList1"/>
    <dgm:cxn modelId="{08B88675-1346-48D2-AF62-6EF2D920040F}" type="presParOf" srcId="{F42D1A72-80CA-4378-AABB-154C572C40D3}" destId="{626BB39F-C893-471E-AA22-6868A25BC65E}" srcOrd="0" destOrd="0" presId="urn:microsoft.com/office/officeart/2005/8/layout/hList1"/>
    <dgm:cxn modelId="{4A47ABC8-7F8C-4D0B-B37C-A10DA11BA7E1}" type="presParOf" srcId="{F42D1A72-80CA-4378-AABB-154C572C40D3}" destId="{8B6A8E35-05A9-46E4-9BD9-7F97A15C3D9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69CE156-A267-43F9-A1F6-8DE59603A59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7796167-F6FE-4229-9C90-ECEC9E0F5470}">
      <dgm:prSet/>
      <dgm:spPr/>
      <dgm:t>
        <a:bodyPr/>
        <a:lstStyle/>
        <a:p>
          <a:r>
            <a:rPr lang="en-US" dirty="0"/>
            <a:t>Believing Jews who were yet living their daily lives under Mosaic Law  -  Acts 10:45, 11:2, 15:2,5</a:t>
          </a:r>
        </a:p>
      </dgm:t>
    </dgm:pt>
    <dgm:pt modelId="{3966FA0B-73AF-490E-8BC7-852649CB37FF}" type="parTrans" cxnId="{65165F32-88DA-456A-A35A-CD63F70F7916}">
      <dgm:prSet/>
      <dgm:spPr/>
      <dgm:t>
        <a:bodyPr/>
        <a:lstStyle/>
        <a:p>
          <a:endParaRPr lang="en-US"/>
        </a:p>
      </dgm:t>
    </dgm:pt>
    <dgm:pt modelId="{8BB68153-C9C0-4F06-9AB7-EE512ED94449}" type="sibTrans" cxnId="{65165F32-88DA-456A-A35A-CD63F70F7916}">
      <dgm:prSet/>
      <dgm:spPr/>
      <dgm:t>
        <a:bodyPr/>
        <a:lstStyle/>
        <a:p>
          <a:endParaRPr lang="en-US"/>
        </a:p>
      </dgm:t>
    </dgm:pt>
    <dgm:pt modelId="{49409E0A-B545-4E4C-81DD-F926EB080EF0}">
      <dgm:prSet/>
      <dgm:spPr/>
      <dgm:t>
        <a:bodyPr/>
        <a:lstStyle/>
        <a:p>
          <a:r>
            <a:rPr lang="en-US" dirty="0"/>
            <a:t>Paul and Barnabas  -  Acts 15:2</a:t>
          </a:r>
        </a:p>
      </dgm:t>
    </dgm:pt>
    <dgm:pt modelId="{EA16D2DE-1C10-4A2A-B8C0-2345F02D3EBC}" type="parTrans" cxnId="{FF649548-B012-454C-9489-EAE7C2BCF666}">
      <dgm:prSet/>
      <dgm:spPr/>
      <dgm:t>
        <a:bodyPr/>
        <a:lstStyle/>
        <a:p>
          <a:endParaRPr lang="en-US"/>
        </a:p>
      </dgm:t>
    </dgm:pt>
    <dgm:pt modelId="{9986E5E2-1922-48C0-B442-B5D460AA8254}" type="sibTrans" cxnId="{FF649548-B012-454C-9489-EAE7C2BCF666}">
      <dgm:prSet/>
      <dgm:spPr/>
      <dgm:t>
        <a:bodyPr/>
        <a:lstStyle/>
        <a:p>
          <a:endParaRPr lang="en-US"/>
        </a:p>
      </dgm:t>
    </dgm:pt>
    <dgm:pt modelId="{78A74CF2-874C-40BA-AA29-40FC987AE748}">
      <dgm:prSet/>
      <dgm:spPr/>
      <dgm:t>
        <a:bodyPr/>
        <a:lstStyle/>
        <a:p>
          <a:r>
            <a:rPr lang="en-US" dirty="0"/>
            <a:t>The decision makers:  the Apostles and the Elders  -  Acts 15:2,6</a:t>
          </a:r>
        </a:p>
      </dgm:t>
    </dgm:pt>
    <dgm:pt modelId="{BE87512B-7E14-4EB5-8702-1AFF8DAD75F7}" type="parTrans" cxnId="{F0F5E745-9CF6-4AA5-94AC-8E3AB570AB28}">
      <dgm:prSet/>
      <dgm:spPr/>
      <dgm:t>
        <a:bodyPr/>
        <a:lstStyle/>
        <a:p>
          <a:endParaRPr lang="en-US"/>
        </a:p>
      </dgm:t>
    </dgm:pt>
    <dgm:pt modelId="{6C41B15D-ADA1-4EC5-8F85-5B3CFFD94F6F}" type="sibTrans" cxnId="{F0F5E745-9CF6-4AA5-94AC-8E3AB570AB28}">
      <dgm:prSet/>
      <dgm:spPr/>
      <dgm:t>
        <a:bodyPr/>
        <a:lstStyle/>
        <a:p>
          <a:endParaRPr lang="en-US"/>
        </a:p>
      </dgm:t>
    </dgm:pt>
    <dgm:pt modelId="{50EB0551-99DB-4B46-B2CF-5BBBBEF517E0}" type="pres">
      <dgm:prSet presAssocID="{A69CE156-A267-43F9-A1F6-8DE59603A59E}" presName="linear" presStyleCnt="0">
        <dgm:presLayoutVars>
          <dgm:animLvl val="lvl"/>
          <dgm:resizeHandles val="exact"/>
        </dgm:presLayoutVars>
      </dgm:prSet>
      <dgm:spPr/>
    </dgm:pt>
    <dgm:pt modelId="{00176C53-B2A9-47E1-ACFB-DF6311C03C12}" type="pres">
      <dgm:prSet presAssocID="{77796167-F6FE-4229-9C90-ECEC9E0F547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820E5EB-081F-49AC-988B-6E6373D54D89}" type="pres">
      <dgm:prSet presAssocID="{8BB68153-C9C0-4F06-9AB7-EE512ED94449}" presName="spacer" presStyleCnt="0"/>
      <dgm:spPr/>
    </dgm:pt>
    <dgm:pt modelId="{B217FBA5-637D-4B9B-A4AD-96448186D6AC}" type="pres">
      <dgm:prSet presAssocID="{49409E0A-B545-4E4C-81DD-F926EB080EF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2F874C7-C415-4C0D-81A2-3CE01B60CAF6}" type="pres">
      <dgm:prSet presAssocID="{9986E5E2-1922-48C0-B442-B5D460AA8254}" presName="spacer" presStyleCnt="0"/>
      <dgm:spPr/>
    </dgm:pt>
    <dgm:pt modelId="{4B0AA0E6-3D89-4EC7-9661-BCBF31A110DA}" type="pres">
      <dgm:prSet presAssocID="{78A74CF2-874C-40BA-AA29-40FC987AE74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942BD03-0F78-4257-872D-8D9C18CBF5A3}" type="presOf" srcId="{A69CE156-A267-43F9-A1F6-8DE59603A59E}" destId="{50EB0551-99DB-4B46-B2CF-5BBBBEF517E0}" srcOrd="0" destOrd="0" presId="urn:microsoft.com/office/officeart/2005/8/layout/vList2"/>
    <dgm:cxn modelId="{65165F32-88DA-456A-A35A-CD63F70F7916}" srcId="{A69CE156-A267-43F9-A1F6-8DE59603A59E}" destId="{77796167-F6FE-4229-9C90-ECEC9E0F5470}" srcOrd="0" destOrd="0" parTransId="{3966FA0B-73AF-490E-8BC7-852649CB37FF}" sibTransId="{8BB68153-C9C0-4F06-9AB7-EE512ED94449}"/>
    <dgm:cxn modelId="{F0F5E745-9CF6-4AA5-94AC-8E3AB570AB28}" srcId="{A69CE156-A267-43F9-A1F6-8DE59603A59E}" destId="{78A74CF2-874C-40BA-AA29-40FC987AE748}" srcOrd="2" destOrd="0" parTransId="{BE87512B-7E14-4EB5-8702-1AFF8DAD75F7}" sibTransId="{6C41B15D-ADA1-4EC5-8F85-5B3CFFD94F6F}"/>
    <dgm:cxn modelId="{FF649548-B012-454C-9489-EAE7C2BCF666}" srcId="{A69CE156-A267-43F9-A1F6-8DE59603A59E}" destId="{49409E0A-B545-4E4C-81DD-F926EB080EF0}" srcOrd="1" destOrd="0" parTransId="{EA16D2DE-1C10-4A2A-B8C0-2345F02D3EBC}" sibTransId="{9986E5E2-1922-48C0-B442-B5D460AA8254}"/>
    <dgm:cxn modelId="{FB02F452-F572-45D7-9B74-A82D703D7A8A}" type="presOf" srcId="{49409E0A-B545-4E4C-81DD-F926EB080EF0}" destId="{B217FBA5-637D-4B9B-A4AD-96448186D6AC}" srcOrd="0" destOrd="0" presId="urn:microsoft.com/office/officeart/2005/8/layout/vList2"/>
    <dgm:cxn modelId="{10EB2CD1-299C-469C-BB4E-467D8A74453B}" type="presOf" srcId="{78A74CF2-874C-40BA-AA29-40FC987AE748}" destId="{4B0AA0E6-3D89-4EC7-9661-BCBF31A110DA}" srcOrd="0" destOrd="0" presId="urn:microsoft.com/office/officeart/2005/8/layout/vList2"/>
    <dgm:cxn modelId="{BEC961EE-CCDE-425C-8215-D7D7B9A1B06C}" type="presOf" srcId="{77796167-F6FE-4229-9C90-ECEC9E0F5470}" destId="{00176C53-B2A9-47E1-ACFB-DF6311C03C12}" srcOrd="0" destOrd="0" presId="urn:microsoft.com/office/officeart/2005/8/layout/vList2"/>
    <dgm:cxn modelId="{56DE6AC7-BE6F-4F1D-BE34-36868EBF08C1}" type="presParOf" srcId="{50EB0551-99DB-4B46-B2CF-5BBBBEF517E0}" destId="{00176C53-B2A9-47E1-ACFB-DF6311C03C12}" srcOrd="0" destOrd="0" presId="urn:microsoft.com/office/officeart/2005/8/layout/vList2"/>
    <dgm:cxn modelId="{287B1DA8-6526-4632-8B1E-5E21EB48BC0F}" type="presParOf" srcId="{50EB0551-99DB-4B46-B2CF-5BBBBEF517E0}" destId="{A820E5EB-081F-49AC-988B-6E6373D54D89}" srcOrd="1" destOrd="0" presId="urn:microsoft.com/office/officeart/2005/8/layout/vList2"/>
    <dgm:cxn modelId="{0F43D788-1951-44C6-940E-B5AA7B8F2540}" type="presParOf" srcId="{50EB0551-99DB-4B46-B2CF-5BBBBEF517E0}" destId="{B217FBA5-637D-4B9B-A4AD-96448186D6AC}" srcOrd="2" destOrd="0" presId="urn:microsoft.com/office/officeart/2005/8/layout/vList2"/>
    <dgm:cxn modelId="{8AC7AF9F-C2BA-4B2D-A70E-D48DB8101176}" type="presParOf" srcId="{50EB0551-99DB-4B46-B2CF-5BBBBEF517E0}" destId="{E2F874C7-C415-4C0D-81A2-3CE01B60CAF6}" srcOrd="3" destOrd="0" presId="urn:microsoft.com/office/officeart/2005/8/layout/vList2"/>
    <dgm:cxn modelId="{88843135-5E37-4737-9B1C-5A61832D54A9}" type="presParOf" srcId="{50EB0551-99DB-4B46-B2CF-5BBBBEF517E0}" destId="{4B0AA0E6-3D89-4EC7-9661-BCBF31A110D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7DF3D5D-6F1B-491D-A1AC-A4C9D2BAD6C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63B4AC7-9291-49F8-9664-46AD515C3FCD}">
      <dgm:prSet/>
      <dgm:spPr/>
      <dgm:t>
        <a:bodyPr/>
        <a:lstStyle/>
        <a:p>
          <a:r>
            <a:rPr lang="en-US" dirty="0">
              <a:latin typeface="Arial Narrow" panose="020B0606020202030204" pitchFamily="34" charset="0"/>
            </a:rPr>
            <a:t>Since both </a:t>
          </a:r>
          <a:r>
            <a:rPr lang="en-US" u="sng" dirty="0">
              <a:latin typeface="Arial Narrow" panose="020B0606020202030204" pitchFamily="34" charset="0"/>
            </a:rPr>
            <a:t>believing</a:t>
          </a:r>
          <a:r>
            <a:rPr lang="en-US" dirty="0">
              <a:latin typeface="Arial Narrow" panose="020B0606020202030204" pitchFamily="34" charset="0"/>
            </a:rPr>
            <a:t> Jews, living their daily lives by THE LAW, </a:t>
          </a:r>
        </a:p>
      </dgm:t>
    </dgm:pt>
    <dgm:pt modelId="{E17C785E-C0A6-4185-AD72-778273EE6E20}" type="parTrans" cxnId="{4D306CA2-14DA-4D88-BF85-BE1F265EB0C5}">
      <dgm:prSet/>
      <dgm:spPr/>
      <dgm:t>
        <a:bodyPr/>
        <a:lstStyle/>
        <a:p>
          <a:endParaRPr lang="en-US"/>
        </a:p>
      </dgm:t>
    </dgm:pt>
    <dgm:pt modelId="{E65D57A5-2DA4-41B8-A84C-40DB9C193B3B}" type="sibTrans" cxnId="{4D306CA2-14DA-4D88-BF85-BE1F265EB0C5}">
      <dgm:prSet/>
      <dgm:spPr/>
      <dgm:t>
        <a:bodyPr/>
        <a:lstStyle/>
        <a:p>
          <a:endParaRPr lang="en-US"/>
        </a:p>
      </dgm:t>
    </dgm:pt>
    <dgm:pt modelId="{0994D796-E3F6-4732-9410-6B6970BA8A0E}">
      <dgm:prSet/>
      <dgm:spPr/>
      <dgm:t>
        <a:bodyPr/>
        <a:lstStyle/>
        <a:p>
          <a:r>
            <a:rPr lang="en-US" dirty="0">
              <a:latin typeface="Arial Narrow" panose="020B0606020202030204" pitchFamily="34" charset="0"/>
            </a:rPr>
            <a:t>and </a:t>
          </a:r>
          <a:r>
            <a:rPr lang="en-US" u="sng" dirty="0">
              <a:latin typeface="Arial Narrow" panose="020B0606020202030204" pitchFamily="34" charset="0"/>
            </a:rPr>
            <a:t>believing</a:t>
          </a:r>
          <a:r>
            <a:rPr lang="en-US" dirty="0">
              <a:latin typeface="Arial Narrow" panose="020B0606020202030204" pitchFamily="34" charset="0"/>
            </a:rPr>
            <a:t> Gentiles, living their daily lives by GRACE</a:t>
          </a:r>
        </a:p>
      </dgm:t>
    </dgm:pt>
    <dgm:pt modelId="{6EAE216F-BFB3-407A-8DBA-F248D3A0A902}" type="parTrans" cxnId="{92839F9E-3693-4D1C-89ED-F6DD287248B2}">
      <dgm:prSet/>
      <dgm:spPr/>
      <dgm:t>
        <a:bodyPr/>
        <a:lstStyle/>
        <a:p>
          <a:endParaRPr lang="en-US"/>
        </a:p>
      </dgm:t>
    </dgm:pt>
    <dgm:pt modelId="{B8BDBD5C-0498-495A-9C44-AB2264087C65}" type="sibTrans" cxnId="{92839F9E-3693-4D1C-89ED-F6DD287248B2}">
      <dgm:prSet/>
      <dgm:spPr/>
      <dgm:t>
        <a:bodyPr/>
        <a:lstStyle/>
        <a:p>
          <a:endParaRPr lang="en-US"/>
        </a:p>
      </dgm:t>
    </dgm:pt>
    <dgm:pt modelId="{42A62903-EDB7-4FBC-B9B6-09739CB53CAA}">
      <dgm:prSet/>
      <dgm:spPr/>
      <dgm:t>
        <a:bodyPr/>
        <a:lstStyle/>
        <a:p>
          <a:r>
            <a:rPr lang="en-US" dirty="0">
              <a:latin typeface="Arial Narrow" panose="020B0606020202030204" pitchFamily="34" charset="0"/>
            </a:rPr>
            <a:t>What was the salvation being question by the </a:t>
          </a:r>
          <a:r>
            <a:rPr lang="en-US" u="sng" dirty="0">
              <a:latin typeface="Arial Narrow" panose="020B0606020202030204" pitchFamily="34" charset="0"/>
            </a:rPr>
            <a:t>believing</a:t>
          </a:r>
          <a:r>
            <a:rPr lang="en-US" dirty="0">
              <a:latin typeface="Arial Narrow" panose="020B0606020202030204" pitchFamily="34" charset="0"/>
            </a:rPr>
            <a:t> Jews?</a:t>
          </a:r>
        </a:p>
      </dgm:t>
    </dgm:pt>
    <dgm:pt modelId="{FB768478-B886-4644-BB64-36FF41857298}" type="parTrans" cxnId="{CFE3BACD-C821-4757-A7D4-2A735E16C92A}">
      <dgm:prSet/>
      <dgm:spPr/>
      <dgm:t>
        <a:bodyPr/>
        <a:lstStyle/>
        <a:p>
          <a:endParaRPr lang="en-US"/>
        </a:p>
      </dgm:t>
    </dgm:pt>
    <dgm:pt modelId="{192CF0EA-3A5D-4A76-AF42-3CC96181B8F1}" type="sibTrans" cxnId="{CFE3BACD-C821-4757-A7D4-2A735E16C92A}">
      <dgm:prSet/>
      <dgm:spPr/>
      <dgm:t>
        <a:bodyPr/>
        <a:lstStyle/>
        <a:p>
          <a:endParaRPr lang="en-US"/>
        </a:p>
      </dgm:t>
    </dgm:pt>
    <dgm:pt modelId="{561387D5-7383-4E69-9A20-69ADC2C559EF}">
      <dgm:prSet custT="1"/>
      <dgm:spPr/>
      <dgm:t>
        <a:bodyPr/>
        <a:lstStyle/>
        <a:p>
          <a:r>
            <a:rPr lang="en-US" sz="2800" dirty="0">
              <a:latin typeface="Arial Narrow" panose="020B0606020202030204" pitchFamily="34" charset="0"/>
            </a:rPr>
            <a:t>Past-tense or Present-tense?  (how to be saved, or how to live the Christian life)</a:t>
          </a:r>
        </a:p>
      </dgm:t>
    </dgm:pt>
    <dgm:pt modelId="{86FD422D-0F50-4144-A678-22B5353141E2}" type="parTrans" cxnId="{5A8C7200-828E-474E-B608-D50E64211AFE}">
      <dgm:prSet/>
      <dgm:spPr/>
      <dgm:t>
        <a:bodyPr/>
        <a:lstStyle/>
        <a:p>
          <a:endParaRPr lang="en-US"/>
        </a:p>
      </dgm:t>
    </dgm:pt>
    <dgm:pt modelId="{C12D0141-D778-440D-BEC6-51FD44C766F2}" type="sibTrans" cxnId="{5A8C7200-828E-474E-B608-D50E64211AFE}">
      <dgm:prSet/>
      <dgm:spPr/>
      <dgm:t>
        <a:bodyPr/>
        <a:lstStyle/>
        <a:p>
          <a:endParaRPr lang="en-US"/>
        </a:p>
      </dgm:t>
    </dgm:pt>
    <dgm:pt modelId="{07762502-FF55-4581-8C6A-9031643EE77A}">
      <dgm:prSet/>
      <dgm:spPr/>
      <dgm:t>
        <a:bodyPr/>
        <a:lstStyle/>
        <a:p>
          <a:r>
            <a:rPr lang="en-US" dirty="0">
              <a:latin typeface="Arial Narrow" panose="020B0606020202030204" pitchFamily="34" charset="0"/>
            </a:rPr>
            <a:t>The firm answer to ALL parties would come at the conclusion of the transition:</a:t>
          </a:r>
        </a:p>
      </dgm:t>
    </dgm:pt>
    <dgm:pt modelId="{9CAEF342-C776-428B-9ECD-E01BE81098EB}" type="parTrans" cxnId="{8700E3B0-F2F7-4E98-837C-D1E3365C3D1D}">
      <dgm:prSet/>
      <dgm:spPr/>
      <dgm:t>
        <a:bodyPr/>
        <a:lstStyle/>
        <a:p>
          <a:endParaRPr lang="en-US"/>
        </a:p>
      </dgm:t>
    </dgm:pt>
    <dgm:pt modelId="{6D05A0A3-F5B0-4076-A799-3758B1E0CDBB}" type="sibTrans" cxnId="{8700E3B0-F2F7-4E98-837C-D1E3365C3D1D}">
      <dgm:prSet/>
      <dgm:spPr/>
      <dgm:t>
        <a:bodyPr/>
        <a:lstStyle/>
        <a:p>
          <a:endParaRPr lang="en-US"/>
        </a:p>
      </dgm:t>
    </dgm:pt>
    <dgm:pt modelId="{FB62E757-0B94-48BE-8C12-73920804F951}">
      <dgm:prSet custT="1"/>
      <dgm:spPr/>
      <dgm:t>
        <a:bodyPr/>
        <a:lstStyle/>
        <a:p>
          <a:r>
            <a:rPr lang="en-US" sz="2800" dirty="0">
              <a:latin typeface="Arial Narrow" panose="020B0606020202030204" pitchFamily="34" charset="0"/>
            </a:rPr>
            <a:t>“… for we are NOT under law, BUT UNDER GRACE!” Rom 6:14</a:t>
          </a:r>
        </a:p>
      </dgm:t>
    </dgm:pt>
    <dgm:pt modelId="{61F5DCA1-9CE8-435F-B9A4-C9A590D1965E}" type="parTrans" cxnId="{B56468D7-1EA0-40A9-A7EF-7C5592E046EA}">
      <dgm:prSet/>
      <dgm:spPr/>
      <dgm:t>
        <a:bodyPr/>
        <a:lstStyle/>
        <a:p>
          <a:endParaRPr lang="en-US"/>
        </a:p>
      </dgm:t>
    </dgm:pt>
    <dgm:pt modelId="{AEC00947-9658-49B8-AA86-B033265D3EB0}" type="sibTrans" cxnId="{B56468D7-1EA0-40A9-A7EF-7C5592E046EA}">
      <dgm:prSet/>
      <dgm:spPr/>
      <dgm:t>
        <a:bodyPr/>
        <a:lstStyle/>
        <a:p>
          <a:endParaRPr lang="en-US"/>
        </a:p>
      </dgm:t>
    </dgm:pt>
    <dgm:pt modelId="{B8BDFFAC-4042-415B-A826-6B7BD42338FF}" type="pres">
      <dgm:prSet presAssocID="{07DF3D5D-6F1B-491D-A1AC-A4C9D2BAD6CB}" presName="linear" presStyleCnt="0">
        <dgm:presLayoutVars>
          <dgm:animLvl val="lvl"/>
          <dgm:resizeHandles val="exact"/>
        </dgm:presLayoutVars>
      </dgm:prSet>
      <dgm:spPr/>
    </dgm:pt>
    <dgm:pt modelId="{1FF668A9-5ECB-4B55-95FF-415F0239785F}" type="pres">
      <dgm:prSet presAssocID="{E63B4AC7-9291-49F8-9664-46AD515C3FC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489DF53-B084-4A29-87CB-1B8920E327C4}" type="pres">
      <dgm:prSet presAssocID="{E65D57A5-2DA4-41B8-A84C-40DB9C193B3B}" presName="spacer" presStyleCnt="0"/>
      <dgm:spPr/>
    </dgm:pt>
    <dgm:pt modelId="{DB7217EF-6EE6-4F7A-BEF2-F80436C00E01}" type="pres">
      <dgm:prSet presAssocID="{0994D796-E3F6-4732-9410-6B6970BA8A0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0A4CBA3-E7F2-49F9-8BB2-718D2A117AB4}" type="pres">
      <dgm:prSet presAssocID="{B8BDBD5C-0498-495A-9C44-AB2264087C65}" presName="spacer" presStyleCnt="0"/>
      <dgm:spPr/>
    </dgm:pt>
    <dgm:pt modelId="{FB5FCBD2-0851-4388-98C3-3DA903CFBDE5}" type="pres">
      <dgm:prSet presAssocID="{42A62903-EDB7-4FBC-B9B6-09739CB53CA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AD217F2-D739-478C-BE0A-DFE3B2AA268E}" type="pres">
      <dgm:prSet presAssocID="{42A62903-EDB7-4FBC-B9B6-09739CB53CAA}" presName="childText" presStyleLbl="revTx" presStyleIdx="0" presStyleCnt="2">
        <dgm:presLayoutVars>
          <dgm:bulletEnabled val="1"/>
        </dgm:presLayoutVars>
      </dgm:prSet>
      <dgm:spPr/>
    </dgm:pt>
    <dgm:pt modelId="{33E3E2EA-8225-43A3-B199-A08A35FCEE83}" type="pres">
      <dgm:prSet presAssocID="{07762502-FF55-4581-8C6A-9031643EE77A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0198AACC-9ECF-4ABD-9C8E-A1F22C8569C1}" type="pres">
      <dgm:prSet presAssocID="{07762502-FF55-4581-8C6A-9031643EE77A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5A8C7200-828E-474E-B608-D50E64211AFE}" srcId="{42A62903-EDB7-4FBC-B9B6-09739CB53CAA}" destId="{561387D5-7383-4E69-9A20-69ADC2C559EF}" srcOrd="0" destOrd="0" parTransId="{86FD422D-0F50-4144-A678-22B5353141E2}" sibTransId="{C12D0141-D778-440D-BEC6-51FD44C766F2}"/>
    <dgm:cxn modelId="{D933190A-B6E7-4BAD-AEDC-8B6CAC3C0DA9}" type="presOf" srcId="{0994D796-E3F6-4732-9410-6B6970BA8A0E}" destId="{DB7217EF-6EE6-4F7A-BEF2-F80436C00E01}" srcOrd="0" destOrd="0" presId="urn:microsoft.com/office/officeart/2005/8/layout/vList2"/>
    <dgm:cxn modelId="{F0CAEF6B-CC34-4F8C-A4BB-EB77348C4BE1}" type="presOf" srcId="{07DF3D5D-6F1B-491D-A1AC-A4C9D2BAD6CB}" destId="{B8BDFFAC-4042-415B-A826-6B7BD42338FF}" srcOrd="0" destOrd="0" presId="urn:microsoft.com/office/officeart/2005/8/layout/vList2"/>
    <dgm:cxn modelId="{9E702F50-2800-4F77-B6E2-3BCC0E034AC6}" type="presOf" srcId="{E63B4AC7-9291-49F8-9664-46AD515C3FCD}" destId="{1FF668A9-5ECB-4B55-95FF-415F0239785F}" srcOrd="0" destOrd="0" presId="urn:microsoft.com/office/officeart/2005/8/layout/vList2"/>
    <dgm:cxn modelId="{1A80B18B-ADA6-43E9-B10F-8CA030E344A8}" type="presOf" srcId="{07762502-FF55-4581-8C6A-9031643EE77A}" destId="{33E3E2EA-8225-43A3-B199-A08A35FCEE83}" srcOrd="0" destOrd="0" presId="urn:microsoft.com/office/officeart/2005/8/layout/vList2"/>
    <dgm:cxn modelId="{6432A091-BD31-45FC-BD1A-17951D100AAB}" type="presOf" srcId="{42A62903-EDB7-4FBC-B9B6-09739CB53CAA}" destId="{FB5FCBD2-0851-4388-98C3-3DA903CFBDE5}" srcOrd="0" destOrd="0" presId="urn:microsoft.com/office/officeart/2005/8/layout/vList2"/>
    <dgm:cxn modelId="{92839F9E-3693-4D1C-89ED-F6DD287248B2}" srcId="{07DF3D5D-6F1B-491D-A1AC-A4C9D2BAD6CB}" destId="{0994D796-E3F6-4732-9410-6B6970BA8A0E}" srcOrd="1" destOrd="0" parTransId="{6EAE216F-BFB3-407A-8DBA-F248D3A0A902}" sibTransId="{B8BDBD5C-0498-495A-9C44-AB2264087C65}"/>
    <dgm:cxn modelId="{4D306CA2-14DA-4D88-BF85-BE1F265EB0C5}" srcId="{07DF3D5D-6F1B-491D-A1AC-A4C9D2BAD6CB}" destId="{E63B4AC7-9291-49F8-9664-46AD515C3FCD}" srcOrd="0" destOrd="0" parTransId="{E17C785E-C0A6-4185-AD72-778273EE6E20}" sibTransId="{E65D57A5-2DA4-41B8-A84C-40DB9C193B3B}"/>
    <dgm:cxn modelId="{8700E3B0-F2F7-4E98-837C-D1E3365C3D1D}" srcId="{07DF3D5D-6F1B-491D-A1AC-A4C9D2BAD6CB}" destId="{07762502-FF55-4581-8C6A-9031643EE77A}" srcOrd="3" destOrd="0" parTransId="{9CAEF342-C776-428B-9ECD-E01BE81098EB}" sibTransId="{6D05A0A3-F5B0-4076-A799-3758B1E0CDBB}"/>
    <dgm:cxn modelId="{CFE3BACD-C821-4757-A7D4-2A735E16C92A}" srcId="{07DF3D5D-6F1B-491D-A1AC-A4C9D2BAD6CB}" destId="{42A62903-EDB7-4FBC-B9B6-09739CB53CAA}" srcOrd="2" destOrd="0" parTransId="{FB768478-B886-4644-BB64-36FF41857298}" sibTransId="{192CF0EA-3A5D-4A76-AF42-3CC96181B8F1}"/>
    <dgm:cxn modelId="{40EBC8D5-8F30-494E-9B3C-08520DB1F1D1}" type="presOf" srcId="{561387D5-7383-4E69-9A20-69ADC2C559EF}" destId="{3AD217F2-D739-478C-BE0A-DFE3B2AA268E}" srcOrd="0" destOrd="0" presId="urn:microsoft.com/office/officeart/2005/8/layout/vList2"/>
    <dgm:cxn modelId="{A228F5D6-0C51-40EF-9241-8DE476C81B4F}" type="presOf" srcId="{FB62E757-0B94-48BE-8C12-73920804F951}" destId="{0198AACC-9ECF-4ABD-9C8E-A1F22C8569C1}" srcOrd="0" destOrd="0" presId="urn:microsoft.com/office/officeart/2005/8/layout/vList2"/>
    <dgm:cxn modelId="{B56468D7-1EA0-40A9-A7EF-7C5592E046EA}" srcId="{07762502-FF55-4581-8C6A-9031643EE77A}" destId="{FB62E757-0B94-48BE-8C12-73920804F951}" srcOrd="0" destOrd="0" parTransId="{61F5DCA1-9CE8-435F-B9A4-C9A590D1965E}" sibTransId="{AEC00947-9658-49B8-AA86-B033265D3EB0}"/>
    <dgm:cxn modelId="{124CBE28-37EC-482B-BE30-E6693FB7444F}" type="presParOf" srcId="{B8BDFFAC-4042-415B-A826-6B7BD42338FF}" destId="{1FF668A9-5ECB-4B55-95FF-415F0239785F}" srcOrd="0" destOrd="0" presId="urn:microsoft.com/office/officeart/2005/8/layout/vList2"/>
    <dgm:cxn modelId="{B5690D1E-7892-49B2-80D2-CCA533464264}" type="presParOf" srcId="{B8BDFFAC-4042-415B-A826-6B7BD42338FF}" destId="{6489DF53-B084-4A29-87CB-1B8920E327C4}" srcOrd="1" destOrd="0" presId="urn:microsoft.com/office/officeart/2005/8/layout/vList2"/>
    <dgm:cxn modelId="{3315B0C4-A2A8-4ED9-AD8A-46E1F55874C0}" type="presParOf" srcId="{B8BDFFAC-4042-415B-A826-6B7BD42338FF}" destId="{DB7217EF-6EE6-4F7A-BEF2-F80436C00E01}" srcOrd="2" destOrd="0" presId="urn:microsoft.com/office/officeart/2005/8/layout/vList2"/>
    <dgm:cxn modelId="{65213F28-CAF5-4567-BB28-D7691DFFC1B3}" type="presParOf" srcId="{B8BDFFAC-4042-415B-A826-6B7BD42338FF}" destId="{20A4CBA3-E7F2-49F9-8BB2-718D2A117AB4}" srcOrd="3" destOrd="0" presId="urn:microsoft.com/office/officeart/2005/8/layout/vList2"/>
    <dgm:cxn modelId="{2B7C6299-5E27-4C2F-A27A-EEE586632FC6}" type="presParOf" srcId="{B8BDFFAC-4042-415B-A826-6B7BD42338FF}" destId="{FB5FCBD2-0851-4388-98C3-3DA903CFBDE5}" srcOrd="4" destOrd="0" presId="urn:microsoft.com/office/officeart/2005/8/layout/vList2"/>
    <dgm:cxn modelId="{C0923829-7780-4ACA-A77E-86F2F5EC9392}" type="presParOf" srcId="{B8BDFFAC-4042-415B-A826-6B7BD42338FF}" destId="{3AD217F2-D739-478C-BE0A-DFE3B2AA268E}" srcOrd="5" destOrd="0" presId="urn:microsoft.com/office/officeart/2005/8/layout/vList2"/>
    <dgm:cxn modelId="{8779AA39-2DE0-417D-8D58-757868D0BB55}" type="presParOf" srcId="{B8BDFFAC-4042-415B-A826-6B7BD42338FF}" destId="{33E3E2EA-8225-43A3-B199-A08A35FCEE83}" srcOrd="6" destOrd="0" presId="urn:microsoft.com/office/officeart/2005/8/layout/vList2"/>
    <dgm:cxn modelId="{573E96F8-47DF-4D77-98DD-EC15330B1E78}" type="presParOf" srcId="{B8BDFFAC-4042-415B-A826-6B7BD42338FF}" destId="{0198AACC-9ECF-4ABD-9C8E-A1F22C8569C1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718F54-CE8B-4BB9-9CB1-B383562E4BF3}">
      <dsp:nvSpPr>
        <dsp:cNvPr id="0" name=""/>
        <dsp:cNvSpPr/>
      </dsp:nvSpPr>
      <dsp:spPr>
        <a:xfrm>
          <a:off x="0" y="0"/>
          <a:ext cx="10344085" cy="13248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7152" tIns="186944" rIns="327152" bIns="186944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>
              <a:latin typeface="Script MT Bold" panose="03040602040607080904" pitchFamily="66" charset="0"/>
            </a:rPr>
            <a:t>Scripture Reading:</a:t>
          </a:r>
        </a:p>
      </dsp:txBody>
      <dsp:txXfrm>
        <a:off x="0" y="0"/>
        <a:ext cx="10344085" cy="1324800"/>
      </dsp:txXfrm>
    </dsp:sp>
    <dsp:sp modelId="{00ECACDE-9E0A-4B96-9C80-EACF25D16462}">
      <dsp:nvSpPr>
        <dsp:cNvPr id="0" name=""/>
        <dsp:cNvSpPr/>
      </dsp:nvSpPr>
      <dsp:spPr>
        <a:xfrm>
          <a:off x="0" y="1344164"/>
          <a:ext cx="10344085" cy="202032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5364" tIns="245364" rIns="327152" bIns="368046" numCol="1" spcCol="1270" anchor="t" anchorCtr="0">
          <a:noAutofit/>
        </a:bodyPr>
        <a:lstStyle/>
        <a:p>
          <a:pPr marL="285750" lvl="1" indent="-285750" algn="ctr" defTabSz="2044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600" b="1" kern="1200" dirty="0"/>
            <a:t>Acts 14:25-15:31</a:t>
          </a:r>
          <a:endParaRPr lang="en-US" sz="4600" kern="1200" dirty="0"/>
        </a:p>
      </dsp:txBody>
      <dsp:txXfrm>
        <a:off x="0" y="1344164"/>
        <a:ext cx="10344085" cy="20203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DF66A8-728E-43E9-A70A-491500C3A1B1}">
      <dsp:nvSpPr>
        <dsp:cNvPr id="0" name=""/>
        <dsp:cNvSpPr/>
      </dsp:nvSpPr>
      <dsp:spPr>
        <a:xfrm>
          <a:off x="16425" y="21153"/>
          <a:ext cx="11826358" cy="143991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76200" dist="38100" dir="5400000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 prst="hardEdge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>
              <a:latin typeface="Arial Narrow" panose="020B0606020202030204" pitchFamily="34" charset="0"/>
            </a:rPr>
            <a:t>Scripture can </a:t>
          </a:r>
          <a:r>
            <a:rPr lang="en-US" sz="3600" b="1" u="sng" kern="1200" dirty="0">
              <a:latin typeface="Arial Narrow" panose="020B0606020202030204" pitchFamily="34" charset="0"/>
            </a:rPr>
            <a:t>only</a:t>
          </a:r>
          <a:r>
            <a:rPr lang="en-US" sz="3600" b="1" kern="1200" dirty="0">
              <a:latin typeface="Arial Narrow" panose="020B0606020202030204" pitchFamily="34" charset="0"/>
            </a:rPr>
            <a:t> be free from the accusation that it contains  contradictions when you recognize God-authorized transitions (</a:t>
          </a:r>
          <a:r>
            <a:rPr lang="en-US" sz="3600" b="1" kern="1200" dirty="0" err="1">
              <a:latin typeface="Arial Narrow" panose="020B0606020202030204" pitchFamily="34" charset="0"/>
            </a:rPr>
            <a:t>cf</a:t>
          </a:r>
          <a:r>
            <a:rPr lang="en-US" sz="3600" b="1" kern="1200" dirty="0">
              <a:latin typeface="Arial Narrow" panose="020B0606020202030204" pitchFamily="34" charset="0"/>
            </a:rPr>
            <a:t> Acts 10:13-16)</a:t>
          </a:r>
        </a:p>
      </dsp:txBody>
      <dsp:txXfrm>
        <a:off x="86716" y="91444"/>
        <a:ext cx="11685776" cy="1299335"/>
      </dsp:txXfrm>
    </dsp:sp>
    <dsp:sp modelId="{1D797D9E-6CAD-4F14-B5B3-9934CFFFFA32}">
      <dsp:nvSpPr>
        <dsp:cNvPr id="0" name=""/>
        <dsp:cNvSpPr/>
      </dsp:nvSpPr>
      <dsp:spPr>
        <a:xfrm>
          <a:off x="0" y="1602191"/>
          <a:ext cx="11859209" cy="1477793"/>
        </a:xfrm>
        <a:prstGeom prst="roundRect">
          <a:avLst/>
        </a:prstGeom>
        <a:gradFill rotWithShape="0">
          <a:gsLst>
            <a:gs pos="0">
              <a:schemeClr val="accent2">
                <a:hueOff val="-710059"/>
                <a:satOff val="-5868"/>
                <a:lumOff val="-12549"/>
                <a:alphaOff val="0"/>
                <a:tint val="96000"/>
                <a:lumMod val="104000"/>
              </a:schemeClr>
            </a:gs>
            <a:gs pos="100000">
              <a:schemeClr val="accent2">
                <a:hueOff val="-710059"/>
                <a:satOff val="-5868"/>
                <a:lumOff val="-12549"/>
                <a:alphaOff val="0"/>
                <a:shade val="9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76200" dist="38100" dir="5400000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 prst="hardEdge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>
              <a:latin typeface="Arial Narrow" panose="020B0606020202030204" pitchFamily="34" charset="0"/>
            </a:rPr>
            <a:t>The “Acts of the Apostles” is a detailed description of two such God-authorized transitions:</a:t>
          </a:r>
        </a:p>
      </dsp:txBody>
      <dsp:txXfrm>
        <a:off x="72140" y="1674331"/>
        <a:ext cx="11714929" cy="1333513"/>
      </dsp:txXfrm>
    </dsp:sp>
    <dsp:sp modelId="{EEFCABCD-A21C-4726-9895-8D33003DD813}">
      <dsp:nvSpPr>
        <dsp:cNvPr id="0" name=""/>
        <dsp:cNvSpPr/>
      </dsp:nvSpPr>
      <dsp:spPr>
        <a:xfrm>
          <a:off x="0" y="3079984"/>
          <a:ext cx="11859209" cy="2413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6530" tIns="40640" rIns="227584" bIns="4064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200" b="1" kern="1200" dirty="0">
              <a:latin typeface="Arial Narrow" panose="020B0606020202030204" pitchFamily="34" charset="0"/>
            </a:rPr>
            <a:t>God’s working exclusively with and through the nation Israel, to His working with ALL the nations (Acts 1:8)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200" b="1" kern="1200" dirty="0">
              <a:latin typeface="Arial Narrow" panose="020B0606020202030204" pitchFamily="34" charset="0"/>
            </a:rPr>
            <a:t>God’s changing of the rule of daily life of the believer from LAW to GRACE (Acts 15, Gal 2)</a:t>
          </a:r>
        </a:p>
      </dsp:txBody>
      <dsp:txXfrm>
        <a:off x="0" y="3079984"/>
        <a:ext cx="11859209" cy="24132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E443D2-00E9-4D8F-9FDE-A5CF70846ED5}">
      <dsp:nvSpPr>
        <dsp:cNvPr id="0" name=""/>
        <dsp:cNvSpPr/>
      </dsp:nvSpPr>
      <dsp:spPr>
        <a:xfrm>
          <a:off x="0" y="0"/>
          <a:ext cx="11387666" cy="49021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>
              <a:latin typeface="Arial Narrow" panose="020B0606020202030204" pitchFamily="34" charset="0"/>
            </a:rPr>
            <a:t>This change from a daily life legislated by LAW, to a daily life EMPOWERED through GRACE, began to be clarified by Jewish Christians discussing this very important issue at the Jerusalem Council as recorded in Acts 15 </a:t>
          </a:r>
          <a:endParaRPr lang="en-US" sz="3600" kern="1200" dirty="0">
            <a:latin typeface="Arial Narrow" panose="020B0606020202030204" pitchFamily="34" charset="0"/>
          </a:endParaRPr>
        </a:p>
      </dsp:txBody>
      <dsp:txXfrm>
        <a:off x="0" y="1960879"/>
        <a:ext cx="11387666" cy="1960879"/>
      </dsp:txXfrm>
    </dsp:sp>
    <dsp:sp modelId="{95A5E23C-666B-440D-A37B-B587612A4FED}">
      <dsp:nvSpPr>
        <dsp:cNvPr id="0" name=""/>
        <dsp:cNvSpPr/>
      </dsp:nvSpPr>
      <dsp:spPr>
        <a:xfrm>
          <a:off x="4877617" y="294131"/>
          <a:ext cx="1632432" cy="1632432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A48CEF-7E90-436C-B53D-AA26B3343E2D}">
      <dsp:nvSpPr>
        <dsp:cNvPr id="0" name=""/>
        <dsp:cNvSpPr/>
      </dsp:nvSpPr>
      <dsp:spPr>
        <a:xfrm>
          <a:off x="455506" y="3921759"/>
          <a:ext cx="10476653" cy="735329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BB39F-C893-471E-AA22-6868A25BC65E}">
      <dsp:nvSpPr>
        <dsp:cNvPr id="0" name=""/>
        <dsp:cNvSpPr/>
      </dsp:nvSpPr>
      <dsp:spPr>
        <a:xfrm>
          <a:off x="8494" y="968"/>
          <a:ext cx="11540011" cy="18505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0" kern="1200" dirty="0">
              <a:latin typeface="Arial Narrow" panose="020B0606020202030204" pitchFamily="34" charset="0"/>
            </a:rPr>
            <a:t>Is it necessary for the Gentiles, who have already believed the gospel for initial salvation, to be circumcised and keep the Law of Moses?</a:t>
          </a:r>
        </a:p>
      </dsp:txBody>
      <dsp:txXfrm>
        <a:off x="8494" y="968"/>
        <a:ext cx="11540011" cy="1850565"/>
      </dsp:txXfrm>
    </dsp:sp>
    <dsp:sp modelId="{8B6A8E35-05A9-46E4-9BD9-7F97A15C3D99}">
      <dsp:nvSpPr>
        <dsp:cNvPr id="0" name=""/>
        <dsp:cNvSpPr/>
      </dsp:nvSpPr>
      <dsp:spPr>
        <a:xfrm>
          <a:off x="0" y="1545451"/>
          <a:ext cx="11557000" cy="33049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>
              <a:latin typeface="Arial Narrow" panose="020B0606020202030204" pitchFamily="34" charset="0"/>
            </a:rPr>
            <a:t>These Gentiles had already believed </a:t>
          </a:r>
          <a:r>
            <a:rPr lang="en-US" sz="3200" u="sng" kern="1200" dirty="0">
              <a:latin typeface="Arial Narrow" panose="020B0606020202030204" pitchFamily="34" charset="0"/>
            </a:rPr>
            <a:t>that</a:t>
          </a:r>
          <a:r>
            <a:rPr lang="en-US" sz="3200" kern="1200" dirty="0">
              <a:latin typeface="Arial Narrow" panose="020B0606020202030204" pitchFamily="34" charset="0"/>
            </a:rPr>
            <a:t> gospel:</a:t>
          </a:r>
        </a:p>
        <a:p>
          <a:pPr marL="571500" lvl="2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>
              <a:latin typeface="Arial Narrow" panose="020B0606020202030204" pitchFamily="34" charset="0"/>
            </a:rPr>
            <a:t>Cornelius’ communication with God  - Acts 10:1-6</a:t>
          </a:r>
        </a:p>
        <a:p>
          <a:pPr marL="571500" lvl="2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>
              <a:latin typeface="Arial Narrow" panose="020B0606020202030204" pitchFamily="34" charset="0"/>
            </a:rPr>
            <a:t>Peter’s rehearsal of his trip to Cornelius – Acts 11:12-16</a:t>
          </a:r>
        </a:p>
        <a:p>
          <a:pPr marL="571500" lvl="2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>
              <a:latin typeface="Arial Narrow" panose="020B0606020202030204" pitchFamily="34" charset="0"/>
            </a:rPr>
            <a:t>Peter’s communication of the gospel  - Acts 10:39-43</a:t>
          </a:r>
        </a:p>
        <a:p>
          <a:pPr marL="571500" lvl="2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>
              <a:latin typeface="Arial Narrow" panose="020B0606020202030204" pitchFamily="34" charset="0"/>
            </a:rPr>
            <a:t>The response of Cornelius and his household – Acts 10:44</a:t>
          </a:r>
        </a:p>
        <a:p>
          <a:pPr marL="571500" lvl="2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>
              <a:latin typeface="Arial Narrow" panose="020B0606020202030204" pitchFamily="34" charset="0"/>
            </a:rPr>
            <a:t>The reaction of the believing Jewish witness – Acts 10:45-48</a:t>
          </a:r>
        </a:p>
      </dsp:txBody>
      <dsp:txXfrm>
        <a:off x="0" y="1545451"/>
        <a:ext cx="11557000" cy="33049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176C53-B2A9-47E1-ACFB-DF6311C03C12}">
      <dsp:nvSpPr>
        <dsp:cNvPr id="0" name=""/>
        <dsp:cNvSpPr/>
      </dsp:nvSpPr>
      <dsp:spPr>
        <a:xfrm>
          <a:off x="0" y="132746"/>
          <a:ext cx="6820678" cy="17901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Believing Jews who were yet living their daily lives under Mosaic Law  -  Acts 10:45, 11:2, 15:2,5</a:t>
          </a:r>
        </a:p>
      </dsp:txBody>
      <dsp:txXfrm>
        <a:off x="87385" y="220131"/>
        <a:ext cx="6645908" cy="1615330"/>
      </dsp:txXfrm>
    </dsp:sp>
    <dsp:sp modelId="{B217FBA5-637D-4B9B-A4AD-96448186D6AC}">
      <dsp:nvSpPr>
        <dsp:cNvPr id="0" name=""/>
        <dsp:cNvSpPr/>
      </dsp:nvSpPr>
      <dsp:spPr>
        <a:xfrm>
          <a:off x="0" y="2020766"/>
          <a:ext cx="6820678" cy="1790100"/>
        </a:xfrm>
        <a:prstGeom prst="roundRect">
          <a:avLst/>
        </a:prstGeom>
        <a:solidFill>
          <a:schemeClr val="accent5">
            <a:hueOff val="801524"/>
            <a:satOff val="-9438"/>
            <a:lumOff val="627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Paul and Barnabas  -  Acts 15:2</a:t>
          </a:r>
        </a:p>
      </dsp:txBody>
      <dsp:txXfrm>
        <a:off x="87385" y="2108151"/>
        <a:ext cx="6645908" cy="1615330"/>
      </dsp:txXfrm>
    </dsp:sp>
    <dsp:sp modelId="{4B0AA0E6-3D89-4EC7-9661-BCBF31A110DA}">
      <dsp:nvSpPr>
        <dsp:cNvPr id="0" name=""/>
        <dsp:cNvSpPr/>
      </dsp:nvSpPr>
      <dsp:spPr>
        <a:xfrm>
          <a:off x="0" y="3908786"/>
          <a:ext cx="6820678" cy="1790100"/>
        </a:xfrm>
        <a:prstGeom prst="roundRect">
          <a:avLst/>
        </a:prstGeom>
        <a:solidFill>
          <a:schemeClr val="accent5">
            <a:hueOff val="1603047"/>
            <a:satOff val="-18876"/>
            <a:lumOff val="1254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The decision makers:  the Apostles and the Elders  -  Acts 15:2,6</a:t>
          </a:r>
        </a:p>
      </dsp:txBody>
      <dsp:txXfrm>
        <a:off x="87385" y="3996171"/>
        <a:ext cx="6645908" cy="161533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F668A9-5ECB-4B55-95FF-415F0239785F}">
      <dsp:nvSpPr>
        <dsp:cNvPr id="0" name=""/>
        <dsp:cNvSpPr/>
      </dsp:nvSpPr>
      <dsp:spPr>
        <a:xfrm>
          <a:off x="0" y="850511"/>
          <a:ext cx="11766419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Arial Narrow" panose="020B0606020202030204" pitchFamily="34" charset="0"/>
            </a:rPr>
            <a:t>Since both </a:t>
          </a:r>
          <a:r>
            <a:rPr lang="en-US" sz="3200" u="sng" kern="1200" dirty="0">
              <a:latin typeface="Arial Narrow" panose="020B0606020202030204" pitchFamily="34" charset="0"/>
            </a:rPr>
            <a:t>believing</a:t>
          </a:r>
          <a:r>
            <a:rPr lang="en-US" sz="3200" kern="1200" dirty="0">
              <a:latin typeface="Arial Narrow" panose="020B0606020202030204" pitchFamily="34" charset="0"/>
            </a:rPr>
            <a:t> Jews, living their daily lives by THE LAW, </a:t>
          </a:r>
        </a:p>
      </dsp:txBody>
      <dsp:txXfrm>
        <a:off x="36553" y="887064"/>
        <a:ext cx="11693313" cy="675694"/>
      </dsp:txXfrm>
    </dsp:sp>
    <dsp:sp modelId="{DB7217EF-6EE6-4F7A-BEF2-F80436C00E01}">
      <dsp:nvSpPr>
        <dsp:cNvPr id="0" name=""/>
        <dsp:cNvSpPr/>
      </dsp:nvSpPr>
      <dsp:spPr>
        <a:xfrm>
          <a:off x="0" y="1691471"/>
          <a:ext cx="11766419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Arial Narrow" panose="020B0606020202030204" pitchFamily="34" charset="0"/>
            </a:rPr>
            <a:t>and </a:t>
          </a:r>
          <a:r>
            <a:rPr lang="en-US" sz="3200" u="sng" kern="1200" dirty="0">
              <a:latin typeface="Arial Narrow" panose="020B0606020202030204" pitchFamily="34" charset="0"/>
            </a:rPr>
            <a:t>believing</a:t>
          </a:r>
          <a:r>
            <a:rPr lang="en-US" sz="3200" kern="1200" dirty="0">
              <a:latin typeface="Arial Narrow" panose="020B0606020202030204" pitchFamily="34" charset="0"/>
            </a:rPr>
            <a:t> Gentiles, living their daily lives by GRACE</a:t>
          </a:r>
        </a:p>
      </dsp:txBody>
      <dsp:txXfrm>
        <a:off x="36553" y="1728024"/>
        <a:ext cx="11693313" cy="675694"/>
      </dsp:txXfrm>
    </dsp:sp>
    <dsp:sp modelId="{FB5FCBD2-0851-4388-98C3-3DA903CFBDE5}">
      <dsp:nvSpPr>
        <dsp:cNvPr id="0" name=""/>
        <dsp:cNvSpPr/>
      </dsp:nvSpPr>
      <dsp:spPr>
        <a:xfrm>
          <a:off x="0" y="2532431"/>
          <a:ext cx="11766419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Arial Narrow" panose="020B0606020202030204" pitchFamily="34" charset="0"/>
            </a:rPr>
            <a:t>What was the salvation being question by the </a:t>
          </a:r>
          <a:r>
            <a:rPr lang="en-US" sz="3200" u="sng" kern="1200" dirty="0">
              <a:latin typeface="Arial Narrow" panose="020B0606020202030204" pitchFamily="34" charset="0"/>
            </a:rPr>
            <a:t>believing</a:t>
          </a:r>
          <a:r>
            <a:rPr lang="en-US" sz="3200" kern="1200" dirty="0">
              <a:latin typeface="Arial Narrow" panose="020B0606020202030204" pitchFamily="34" charset="0"/>
            </a:rPr>
            <a:t> Jews?</a:t>
          </a:r>
        </a:p>
      </dsp:txBody>
      <dsp:txXfrm>
        <a:off x="36553" y="2568984"/>
        <a:ext cx="11693313" cy="675694"/>
      </dsp:txXfrm>
    </dsp:sp>
    <dsp:sp modelId="{3AD217F2-D739-478C-BE0A-DFE3B2AA268E}">
      <dsp:nvSpPr>
        <dsp:cNvPr id="0" name=""/>
        <dsp:cNvSpPr/>
      </dsp:nvSpPr>
      <dsp:spPr>
        <a:xfrm>
          <a:off x="0" y="3281231"/>
          <a:ext cx="11766419" cy="52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3584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kern="1200" dirty="0">
              <a:latin typeface="Arial Narrow" panose="020B0606020202030204" pitchFamily="34" charset="0"/>
            </a:rPr>
            <a:t>Past-tense or Present-tense?  (how to be saved, or how to live the Christian life)</a:t>
          </a:r>
        </a:p>
      </dsp:txBody>
      <dsp:txXfrm>
        <a:off x="0" y="3281231"/>
        <a:ext cx="11766419" cy="529920"/>
      </dsp:txXfrm>
    </dsp:sp>
    <dsp:sp modelId="{33E3E2EA-8225-43A3-B199-A08A35FCEE83}">
      <dsp:nvSpPr>
        <dsp:cNvPr id="0" name=""/>
        <dsp:cNvSpPr/>
      </dsp:nvSpPr>
      <dsp:spPr>
        <a:xfrm>
          <a:off x="0" y="3811151"/>
          <a:ext cx="11766419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Arial Narrow" panose="020B0606020202030204" pitchFamily="34" charset="0"/>
            </a:rPr>
            <a:t>The firm answer to ALL parties would come at the conclusion of the transition:</a:t>
          </a:r>
        </a:p>
      </dsp:txBody>
      <dsp:txXfrm>
        <a:off x="36553" y="3847704"/>
        <a:ext cx="11693313" cy="675694"/>
      </dsp:txXfrm>
    </dsp:sp>
    <dsp:sp modelId="{0198AACC-9ECF-4ABD-9C8E-A1F22C8569C1}">
      <dsp:nvSpPr>
        <dsp:cNvPr id="0" name=""/>
        <dsp:cNvSpPr/>
      </dsp:nvSpPr>
      <dsp:spPr>
        <a:xfrm>
          <a:off x="0" y="4559951"/>
          <a:ext cx="11766419" cy="52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3584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kern="1200" dirty="0">
              <a:latin typeface="Arial Narrow" panose="020B0606020202030204" pitchFamily="34" charset="0"/>
            </a:rPr>
            <a:t>“… for we are NOT under law, BUT UNDER GRACE!” Rom 6:14</a:t>
          </a:r>
        </a:p>
      </dsp:txBody>
      <dsp:txXfrm>
        <a:off x="0" y="4559951"/>
        <a:ext cx="11766419" cy="5299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8E8AF-AB8B-49C9-8F7C-91E620045BE8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4BC88A-ACE7-4661-87B6-9C8F305F4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995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0817-A112-4847-8014-A94B7D2A4EA3}" type="datetime1">
              <a:rPr lang="en-US" smtClean="0"/>
              <a:t>12/4/2021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871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9B8E-369B-4C73-99B1-509DA8FE946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4604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9B8E-369B-4C73-99B1-509DA8FE946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5377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9B8E-369B-4C73-99B1-509DA8FE9466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5866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9B8E-369B-4C73-99B1-509DA8FE946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52559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9B8E-369B-4C73-99B1-509DA8FE946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64501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9B8E-369B-4C73-99B1-509DA8FE946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28840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91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313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23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646AA-F36E-4540-911D-FFFC0A0EF24A}" type="datetime1">
              <a:rPr lang="en-US" smtClean="0"/>
              <a:t>12/4/2021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124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12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12/4/2021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4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12/4/2021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910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12/4/2021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360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D12A6-918A-48BD-8CB9-CA713993B0EA}" type="datetime1">
              <a:rPr lang="en-US" smtClean="0"/>
              <a:t>12/4/2021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36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8CE86-875F-4587-BCF6-FA054AFC0D53}" type="datetime1">
              <a:rPr lang="en-US" smtClean="0"/>
              <a:pPr/>
              <a:t>12/4/2021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252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5CAF9B8E-369B-4C73-99B1-509DA8FE946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1580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  <p:sldLayoutId id="2147484000" r:id="rId12"/>
    <p:sldLayoutId id="2147484001" r:id="rId13"/>
    <p:sldLayoutId id="2147484002" r:id="rId14"/>
    <p:sldLayoutId id="2147484003" r:id="rId15"/>
    <p:sldLayoutId id="2147484004" r:id="rId16"/>
    <p:sldLayoutId id="214748400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7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5E81C-0E1B-4995-9A8C-12CB16C48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321" y="372534"/>
            <a:ext cx="10429357" cy="1580050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5400" b="1" dirty="0"/>
              <a:t>Changing the “House Rules” from </a:t>
            </a:r>
            <a:br>
              <a:rPr lang="en-US" sz="5400" b="1" dirty="0"/>
            </a:br>
            <a:r>
              <a:rPr lang="en-US" sz="6000" b="1" dirty="0"/>
              <a:t>Law to Grace</a:t>
            </a:r>
            <a:endParaRPr lang="en-US" sz="5400" dirty="0"/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C25CE4E3-8EB3-46F0-B65E-D99B05A953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1253420"/>
              </p:ext>
            </p:extLst>
          </p:nvPr>
        </p:nvGraphicFramePr>
        <p:xfrm>
          <a:off x="1032932" y="2900851"/>
          <a:ext cx="10344085" cy="3364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0169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2B3F4-7E79-4057-9972-08F8CB0AA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96350"/>
            <a:ext cx="10353762" cy="970450"/>
          </a:xfrm>
        </p:spPr>
        <p:txBody>
          <a:bodyPr>
            <a:normAutofit/>
          </a:bodyPr>
          <a:lstStyle/>
          <a:p>
            <a:r>
              <a:rPr lang="en-US" sz="4800" b="1" dirty="0"/>
              <a:t>INTRODUCTION</a:t>
            </a:r>
          </a:p>
        </p:txBody>
      </p:sp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939DDCDC-9A2B-4761-880C-72235C4B8A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4859963"/>
              </p:ext>
            </p:extLst>
          </p:nvPr>
        </p:nvGraphicFramePr>
        <p:xfrm>
          <a:off x="205272" y="1343608"/>
          <a:ext cx="11859209" cy="55143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4413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4177A-D5F4-46E9-A443-1ABCB1235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389466"/>
            <a:ext cx="10353762" cy="970450"/>
          </a:xfrm>
        </p:spPr>
        <p:txBody>
          <a:bodyPr>
            <a:normAutofit/>
          </a:bodyPr>
          <a:lstStyle/>
          <a:p>
            <a:r>
              <a:rPr lang="en-US" sz="4800" b="1" dirty="0"/>
              <a:t>INTRODUCTION</a:t>
            </a:r>
            <a:endParaRPr lang="en-US" sz="48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4A1DD69-3992-47FF-B71D-96C668447A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2678978"/>
              </p:ext>
            </p:extLst>
          </p:nvPr>
        </p:nvGraphicFramePr>
        <p:xfrm>
          <a:off x="508000" y="1701800"/>
          <a:ext cx="11387667" cy="4902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731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C5DCC-733B-4A9A-8BAD-4598C1569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52400"/>
            <a:ext cx="11887200" cy="970450"/>
          </a:xfrm>
        </p:spPr>
        <p:txBody>
          <a:bodyPr>
            <a:normAutofit fontScale="90000"/>
          </a:bodyPr>
          <a:lstStyle/>
          <a:p>
            <a:r>
              <a:rPr lang="en-US" sz="4900" b="1" dirty="0"/>
              <a:t>The Question Before the Jerusalem Council</a:t>
            </a:r>
            <a:br>
              <a:rPr lang="en-US" b="1" dirty="0"/>
            </a:br>
            <a:r>
              <a:rPr lang="en-US" sz="3600" b="1" dirty="0"/>
              <a:t>(“…of apostles and elders with the whole church” Acts 15:22)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B293D21-2317-4CCB-97F9-9B44C8550D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9506500"/>
              </p:ext>
            </p:extLst>
          </p:nvPr>
        </p:nvGraphicFramePr>
        <p:xfrm>
          <a:off x="304800" y="1769533"/>
          <a:ext cx="11557000" cy="485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1684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80000"/>
                <a:lumMod val="80000"/>
              </a:schemeClr>
              <a:schemeClr val="bg2">
                <a:tint val="98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AC689-56A2-44AE-84D9-9A0B234CD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743" y="609599"/>
            <a:ext cx="3413156" cy="5273675"/>
          </a:xfrm>
        </p:spPr>
        <p:txBody>
          <a:bodyPr>
            <a:normAutofit/>
          </a:bodyPr>
          <a:lstStyle/>
          <a:p>
            <a:r>
              <a:rPr lang="en-US" sz="4400" b="1" dirty="0"/>
              <a:t>The Identity of the Questioners and the Council</a:t>
            </a:r>
            <a:endParaRPr lang="en-US" sz="44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577D423-FE81-4236-89DE-39776B8109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641" y="609599"/>
            <a:ext cx="6889687" cy="5273675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5C7801A-E471-4F7E-8463-DC3E0C6BCA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7909176"/>
              </p:ext>
            </p:extLst>
          </p:nvPr>
        </p:nvGraphicFramePr>
        <p:xfrm>
          <a:off x="4851918" y="503852"/>
          <a:ext cx="6820678" cy="5831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200712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F0F01-0366-4E15-B0E9-B55734239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96350"/>
            <a:ext cx="10353762" cy="970450"/>
          </a:xfrm>
        </p:spPr>
        <p:txBody>
          <a:bodyPr>
            <a:normAutofit/>
          </a:bodyPr>
          <a:lstStyle/>
          <a:p>
            <a:r>
              <a:rPr lang="en-US" sz="4800" b="1" dirty="0"/>
              <a:t>CONCLUSION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60A487D-EC4E-415E-BDF4-5704D13F33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7247263"/>
              </p:ext>
            </p:extLst>
          </p:nvPr>
        </p:nvGraphicFramePr>
        <p:xfrm>
          <a:off x="212790" y="917617"/>
          <a:ext cx="11766419" cy="5940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99039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3566</TotalTime>
  <Words>367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Narrow</vt:lpstr>
      <vt:lpstr>Calibri</vt:lpstr>
      <vt:lpstr>Calisto MT</vt:lpstr>
      <vt:lpstr>Script MT Bold</vt:lpstr>
      <vt:lpstr>Wingdings 2</vt:lpstr>
      <vt:lpstr>Slate</vt:lpstr>
      <vt:lpstr>Changing the “House Rules” from  Law to Grace</vt:lpstr>
      <vt:lpstr>INTRODUCTION</vt:lpstr>
      <vt:lpstr>INTRODUCTION</vt:lpstr>
      <vt:lpstr>The Question Before the Jerusalem Council (“…of apostles and elders with the whole church” Acts 15:22)</vt:lpstr>
      <vt:lpstr>The Identity of the Questioners and the Council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dee konrad</dc:creator>
  <cp:lastModifiedBy>dee konrad</cp:lastModifiedBy>
  <cp:revision>13</cp:revision>
  <dcterms:created xsi:type="dcterms:W3CDTF">2021-09-12T14:41:12Z</dcterms:created>
  <dcterms:modified xsi:type="dcterms:W3CDTF">2021-12-04T22:03:29Z</dcterms:modified>
</cp:coreProperties>
</file>