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85" r:id="rId2"/>
    <p:sldMasterId id="2147483775" r:id="rId3"/>
    <p:sldMasterId id="2147483971" r:id="rId4"/>
  </p:sldMasterIdLst>
  <p:notesMasterIdLst>
    <p:notesMasterId r:id="rId14"/>
  </p:notesMasterIdLst>
  <p:sldIdLst>
    <p:sldId id="1565" r:id="rId5"/>
    <p:sldId id="5821" r:id="rId6"/>
    <p:sldId id="5847" r:id="rId7"/>
    <p:sldId id="5859" r:id="rId8"/>
    <p:sldId id="5860" r:id="rId9"/>
    <p:sldId id="5861" r:id="rId10"/>
    <p:sldId id="5862" r:id="rId11"/>
    <p:sldId id="5863" r:id="rId12"/>
    <p:sldId id="5846"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E5C"/>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86473" autoAdjust="0"/>
  </p:normalViewPr>
  <p:slideViewPr>
    <p:cSldViewPr snapToGrid="0">
      <p:cViewPr varScale="1">
        <p:scale>
          <a:sx n="91" d="100"/>
          <a:sy n="91" d="100"/>
        </p:scale>
        <p:origin x="198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BCD7680-9DB1-4802-B0E8-2CE9F8A98AA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4819" name="Rectangle 3">
            <a:extLst>
              <a:ext uri="{FF2B5EF4-FFF2-40B4-BE49-F238E27FC236}">
                <a16:creationId xmlns:a16="http://schemas.microsoft.com/office/drawing/2014/main" id="{8818943D-A28E-4858-9E80-25D76E473F60}"/>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4820" name="Rectangle 4">
            <a:extLst>
              <a:ext uri="{FF2B5EF4-FFF2-40B4-BE49-F238E27FC236}">
                <a16:creationId xmlns:a16="http://schemas.microsoft.com/office/drawing/2014/main" id="{7CEEC4E9-9A8E-4496-A16B-4D0F8199F42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a:extLst>
              <a:ext uri="{FF2B5EF4-FFF2-40B4-BE49-F238E27FC236}">
                <a16:creationId xmlns:a16="http://schemas.microsoft.com/office/drawing/2014/main" id="{61FE7991-D379-48C1-BF79-8DB6C50192C2}"/>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4822" name="Rectangle 6">
            <a:extLst>
              <a:ext uri="{FF2B5EF4-FFF2-40B4-BE49-F238E27FC236}">
                <a16:creationId xmlns:a16="http://schemas.microsoft.com/office/drawing/2014/main" id="{BFF07427-8B45-4C05-9FBE-2EF1DF5717C2}"/>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4823" name="Rectangle 7">
            <a:extLst>
              <a:ext uri="{FF2B5EF4-FFF2-40B4-BE49-F238E27FC236}">
                <a16:creationId xmlns:a16="http://schemas.microsoft.com/office/drawing/2014/main" id="{752E3219-B89B-49D2-BFA2-3D51BC94C910}"/>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7BA6943-F94E-4F9D-B8BA-D5CD1545BF7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895169-84B5-4E7C-B260-CEC1C43F421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37248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BA6943-F94E-4F9D-B8BA-D5CD1545BF75}" type="slidenum">
              <a:rPr lang="en-US" altLang="en-US" smtClean="0"/>
              <a:pPr/>
              <a:t>5</a:t>
            </a:fld>
            <a:endParaRPr lang="en-US" altLang="en-US"/>
          </a:p>
        </p:txBody>
      </p:sp>
    </p:spTree>
    <p:extLst>
      <p:ext uri="{BB962C8B-B14F-4D97-AF65-F5344CB8AC3E}">
        <p14:creationId xmlns:p14="http://schemas.microsoft.com/office/powerpoint/2010/main" val="209075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1D0D1-527C-8C87-B1DE-25987D8FA4F3}"/>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F4F8A9-3B5F-70A9-D4A7-F6EB1F2E35CD}"/>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7944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770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1D0D1-527C-8C87-B1DE-25987D8FA4F3}"/>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F4F8A9-3B5F-70A9-D4A7-F6EB1F2E35CD}"/>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3805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412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800"/>
            <a:endParaRPr lang="en-US" altLang="en-US">
              <a:solidFill>
                <a:srgbClr val="FFFFFF"/>
              </a:solidFill>
              <a:latin typeface="Aptos" panose="02110004020202020204"/>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p>
            <a:pPr defTabSz="685800"/>
            <a:endParaRPr lang="en-US" altLang="en-US">
              <a:solidFill>
                <a:srgbClr val="FFFFFF"/>
              </a:solidFill>
              <a:latin typeface="Aptos" panose="02110004020202020204"/>
              <a:ea typeface="MS PGothic" panose="020B0600070205080204" pitchFamily="34" charset="-128"/>
              <a:cs typeface="+mn-cs"/>
            </a:endParaRPr>
          </a:p>
        </p:txBody>
      </p:sp>
      <p:sp>
        <p:nvSpPr>
          <p:cNvPr id="6" name="Slide Number Placeholder 5"/>
          <p:cNvSpPr>
            <a:spLocks noGrp="1"/>
          </p:cNvSpPr>
          <p:nvPr>
            <p:ph type="sldNum" sz="quarter" idx="12"/>
          </p:nvPr>
        </p:nvSpPr>
        <p:spPr/>
        <p:txBody>
          <a:bodyPr/>
          <a:lstStyle/>
          <a:p>
            <a:pPr defTabSz="685800"/>
            <a:fld id="{71C9C74E-3E0E-4654-B2F5-35625FE5AD82}" type="slidenum">
              <a:rPr lang="en-US" altLang="en-US" smtClean="0">
                <a:solidFill>
                  <a:srgbClr val="FFFFFF"/>
                </a:solidFill>
                <a:latin typeface="Aptos" panose="02110004020202020204"/>
                <a:ea typeface="MS PGothic" panose="020B0600070205080204" pitchFamily="34" charset="-128"/>
                <a:cs typeface="+mn-cs"/>
              </a:rPr>
              <a:pPr defTabSz="685800"/>
              <a:t>‹#›</a:t>
            </a:fld>
            <a:endParaRPr lang="en-US" altLang="en-US">
              <a:solidFill>
                <a:srgbClr val="FFFFFF"/>
              </a:solidFill>
              <a:latin typeface="Aptos" panose="02110004020202020204"/>
              <a:ea typeface="MS PGothic" panose="020B0600070205080204" pitchFamily="34" charset="-128"/>
              <a:cs typeface="+mn-cs"/>
            </a:endParaRPr>
          </a:p>
        </p:txBody>
      </p:sp>
    </p:spTree>
    <p:extLst>
      <p:ext uri="{BB962C8B-B14F-4D97-AF65-F5344CB8AC3E}">
        <p14:creationId xmlns:p14="http://schemas.microsoft.com/office/powerpoint/2010/main" val="2220811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150B53-6733-29F9-8DF2-6A7D0038D872}"/>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4D2E56DE-E977-E7CA-69F2-1A4146826B21}"/>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B737F587-46C8-D4D7-6839-C24771359CA9}"/>
              </a:ext>
            </a:extLst>
          </p:cNvPr>
          <p:cNvSpPr>
            <a:spLocks noGrp="1"/>
          </p:cNvSpPr>
          <p:nvPr>
            <p:ph type="sldNum" sz="quarter" idx="12"/>
          </p:nvPr>
        </p:nvSpPr>
        <p:spPr/>
        <p:txBody>
          <a:bodyPr/>
          <a:lstStyle>
            <a:lvl1pPr>
              <a:defRPr/>
            </a:lvl1pPr>
          </a:lstStyle>
          <a:p>
            <a:fld id="{AC43756D-78AE-4ECA-8249-337A8480955F}" type="slidenum">
              <a:rPr lang="en-US" altLang="en-US"/>
              <a:pPr/>
              <a:t>‹#›</a:t>
            </a:fld>
            <a:endParaRPr lang="en-US" altLang="en-US"/>
          </a:p>
        </p:txBody>
      </p:sp>
    </p:spTree>
    <p:extLst>
      <p:ext uri="{BB962C8B-B14F-4D97-AF65-F5344CB8AC3E}">
        <p14:creationId xmlns:p14="http://schemas.microsoft.com/office/powerpoint/2010/main" val="452773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800"/>
            <a:endParaRPr lang="en-US" altLang="en-US">
              <a:solidFill>
                <a:srgbClr val="FFFFFF"/>
              </a:solidFill>
              <a:latin typeface="Aptos" panose="02110004020202020204"/>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p>
            <a:pPr defTabSz="685800"/>
            <a:endParaRPr lang="en-US" altLang="en-US">
              <a:solidFill>
                <a:srgbClr val="FFFFFF"/>
              </a:solidFill>
              <a:latin typeface="Aptos" panose="02110004020202020204"/>
              <a:ea typeface="MS PGothic" panose="020B0600070205080204" pitchFamily="34" charset="-128"/>
              <a:cs typeface="+mn-cs"/>
            </a:endParaRPr>
          </a:p>
        </p:txBody>
      </p:sp>
      <p:sp>
        <p:nvSpPr>
          <p:cNvPr id="6" name="Slide Number Placeholder 5"/>
          <p:cNvSpPr>
            <a:spLocks noGrp="1"/>
          </p:cNvSpPr>
          <p:nvPr>
            <p:ph type="sldNum" sz="quarter" idx="12"/>
          </p:nvPr>
        </p:nvSpPr>
        <p:spPr/>
        <p:txBody>
          <a:bodyPr/>
          <a:lstStyle/>
          <a:p>
            <a:pPr defTabSz="685800"/>
            <a:fld id="{71C9C74E-3E0E-4654-B2F5-35625FE5AD82}" type="slidenum">
              <a:rPr lang="en-US" altLang="en-US" smtClean="0">
                <a:solidFill>
                  <a:srgbClr val="FFFFFF"/>
                </a:solidFill>
                <a:latin typeface="Aptos" panose="02110004020202020204"/>
                <a:ea typeface="MS PGothic" panose="020B0600070205080204" pitchFamily="34" charset="-128"/>
                <a:cs typeface="+mn-cs"/>
              </a:rPr>
              <a:pPr defTabSz="685800"/>
              <a:t>‹#›</a:t>
            </a:fld>
            <a:endParaRPr lang="en-US" altLang="en-US">
              <a:solidFill>
                <a:srgbClr val="FFFFFF"/>
              </a:solidFill>
              <a:latin typeface="Aptos" panose="02110004020202020204"/>
              <a:ea typeface="MS PGothic" panose="020B0600070205080204" pitchFamily="34" charset="-128"/>
              <a:cs typeface="+mn-cs"/>
            </a:endParaRPr>
          </a:p>
        </p:txBody>
      </p:sp>
    </p:spTree>
    <p:extLst>
      <p:ext uri="{BB962C8B-B14F-4D97-AF65-F5344CB8AC3E}">
        <p14:creationId xmlns:p14="http://schemas.microsoft.com/office/powerpoint/2010/main" val="149142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150B53-6733-29F9-8DF2-6A7D0038D872}"/>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4D2E56DE-E977-E7CA-69F2-1A4146826B21}"/>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B737F587-46C8-D4D7-6839-C24771359CA9}"/>
              </a:ext>
            </a:extLst>
          </p:cNvPr>
          <p:cNvSpPr>
            <a:spLocks noGrp="1"/>
          </p:cNvSpPr>
          <p:nvPr>
            <p:ph type="sldNum" sz="quarter" idx="12"/>
          </p:nvPr>
        </p:nvSpPr>
        <p:spPr/>
        <p:txBody>
          <a:bodyPr/>
          <a:lstStyle>
            <a:lvl1pPr>
              <a:defRPr/>
            </a:lvl1pPr>
          </a:lstStyle>
          <a:p>
            <a:fld id="{AC43756D-78AE-4ECA-8249-337A8480955F}" type="slidenum">
              <a:rPr lang="en-US" altLang="en-US"/>
              <a:pPr/>
              <a:t>‹#›</a:t>
            </a:fld>
            <a:endParaRPr lang="en-US" altLang="en-US"/>
          </a:p>
        </p:txBody>
      </p:sp>
    </p:spTree>
    <p:extLst>
      <p:ext uri="{BB962C8B-B14F-4D97-AF65-F5344CB8AC3E}">
        <p14:creationId xmlns:p14="http://schemas.microsoft.com/office/powerpoint/2010/main" val="2033986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45D97-70BA-692A-8708-B276D501EAF9}"/>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6B285F9-145C-7DC0-0D23-4E76348F3741}"/>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33354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300"/>
        </a:solidFill>
        <a:effectLst/>
      </p:bgPr>
    </p:bg>
    <p:spTree>
      <p:nvGrpSpPr>
        <p:cNvPr id="1" name=""/>
        <p:cNvGrpSpPr/>
        <p:nvPr/>
      </p:nvGrpSpPr>
      <p:grpSpPr>
        <a:xfrm>
          <a:off x="0" y="0"/>
          <a:ext cx="0" cy="0"/>
          <a:chOff x="0" y="0"/>
          <a:chExt cx="0" cy="0"/>
        </a:xfrm>
      </p:grpSpPr>
      <p:sp>
        <p:nvSpPr>
          <p:cNvPr id="1021954" name="Rectangle 2">
            <a:extLst>
              <a:ext uri="{FF2B5EF4-FFF2-40B4-BE49-F238E27FC236}">
                <a16:creationId xmlns:a16="http://schemas.microsoft.com/office/drawing/2014/main" id="{7CB6D044-51B8-470A-9FE5-97B18D198D96}"/>
              </a:ext>
            </a:extLst>
          </p:cNvPr>
          <p:cNvSpPr>
            <a:spLocks noGrp="1" noChangeArrowheads="1"/>
          </p:cNvSpPr>
          <p:nvPr>
            <p:ph type="body" idx="1"/>
          </p:nvPr>
        </p:nvSpPr>
        <p:spPr bwMode="auto">
          <a:xfrm>
            <a:off x="90488" y="1214438"/>
            <a:ext cx="90535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1955" name="Rectangle 3">
            <a:extLst>
              <a:ext uri="{FF2B5EF4-FFF2-40B4-BE49-F238E27FC236}">
                <a16:creationId xmlns:a16="http://schemas.microsoft.com/office/drawing/2014/main" id="{4ED9D6B9-D2F6-42E6-B45D-D5958FB0149C}"/>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endParaRPr lang="en-US" altLang="en-US"/>
          </a:p>
        </p:txBody>
      </p:sp>
      <p:sp>
        <p:nvSpPr>
          <p:cNvPr id="1021956" name="Rectangle 4">
            <a:extLst>
              <a:ext uri="{FF2B5EF4-FFF2-40B4-BE49-F238E27FC236}">
                <a16:creationId xmlns:a16="http://schemas.microsoft.com/office/drawing/2014/main" id="{C1773DCE-09C7-4FF2-BB96-18EA2A13B98A}"/>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r>
              <a:rPr lang="en-US" altLang="en-US"/>
              <a:t>CCLI# 786718</a:t>
            </a:r>
          </a:p>
        </p:txBody>
      </p:sp>
      <p:sp>
        <p:nvSpPr>
          <p:cNvPr id="1021957" name="Rectangle 5">
            <a:extLst>
              <a:ext uri="{FF2B5EF4-FFF2-40B4-BE49-F238E27FC236}">
                <a16:creationId xmlns:a16="http://schemas.microsoft.com/office/drawing/2014/main" id="{821664B3-DD16-4CB3-B1D2-320AB221B8D6}"/>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fld id="{BB6501D0-9B98-4875-AB7A-E083E3BF10DE}" type="slidenum">
              <a:rPr lang="en-US" altLang="en-US"/>
              <a:pPr/>
              <a:t>‹#›</a:t>
            </a:fld>
            <a:endParaRPr lang="en-US" altLang="en-US"/>
          </a:p>
        </p:txBody>
      </p:sp>
      <p:sp>
        <p:nvSpPr>
          <p:cNvPr id="1021958" name="Rectangle 6">
            <a:extLst>
              <a:ext uri="{FF2B5EF4-FFF2-40B4-BE49-F238E27FC236}">
                <a16:creationId xmlns:a16="http://schemas.microsoft.com/office/drawing/2014/main" id="{250AAC82-80D2-429C-97F6-6025DA5E8967}"/>
              </a:ext>
            </a:extLst>
          </p:cNvPr>
          <p:cNvSpPr>
            <a:spLocks noGrp="1" noChangeArrowheads="1"/>
          </p:cNvSpPr>
          <p:nvPr>
            <p:ph type="title"/>
          </p:nvPr>
        </p:nvSpPr>
        <p:spPr bwMode="auto">
          <a:xfrm>
            <a:off x="90488" y="227013"/>
            <a:ext cx="8958262"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517869563"/>
      </p:ext>
    </p:extLst>
  </p:cSld>
  <p:clrMap bg1="lt1" tx1="dk1" bg2="lt2" tx2="dk2" accent1="accent1" accent2="accent2" accent3="accent3" accent4="accent4" accent5="accent5" accent6="accent6" hlink="hlink" folHlink="folHlink"/>
  <p:sldLayoutIdLst>
    <p:sldLayoutId id="2147483952" r:id="rId1"/>
    <p:sldLayoutId id="2147483953" r:id="rId2"/>
  </p:sldLayoutIdLst>
  <p:hf sldNum="0" hdr="0" dt="0"/>
  <p:txStyles>
    <p:titleStyle>
      <a:lvl1pPr algn="l" rtl="0" fontAlgn="base">
        <a:spcBef>
          <a:spcPct val="0"/>
        </a:spcBef>
        <a:spcAft>
          <a:spcPct val="0"/>
        </a:spcAft>
        <a:defRPr sz="3200" i="1" kern="1200">
          <a:solidFill>
            <a:srgbClr val="00CC99"/>
          </a:solidFill>
          <a:latin typeface="+mj-lt"/>
          <a:ea typeface="+mj-ea"/>
          <a:cs typeface="+mj-cs"/>
        </a:defRPr>
      </a:lvl1pPr>
      <a:lvl2pPr algn="l" rtl="0" fontAlgn="base">
        <a:spcBef>
          <a:spcPct val="0"/>
        </a:spcBef>
        <a:spcAft>
          <a:spcPct val="0"/>
        </a:spcAft>
        <a:defRPr sz="3200" i="1">
          <a:solidFill>
            <a:srgbClr val="00CC99"/>
          </a:solidFill>
          <a:latin typeface="Myriad Pro SemiExt" pitchFamily="34" charset="0"/>
          <a:cs typeface="Arial" panose="020B0604020202020204" pitchFamily="34" charset="0"/>
        </a:defRPr>
      </a:lvl2pPr>
      <a:lvl3pPr algn="l" rtl="0" fontAlgn="base">
        <a:spcBef>
          <a:spcPct val="0"/>
        </a:spcBef>
        <a:spcAft>
          <a:spcPct val="0"/>
        </a:spcAft>
        <a:defRPr sz="3200" i="1">
          <a:solidFill>
            <a:srgbClr val="00CC99"/>
          </a:solidFill>
          <a:latin typeface="Myriad Pro SemiExt" pitchFamily="34" charset="0"/>
          <a:cs typeface="Arial" panose="020B0604020202020204" pitchFamily="34" charset="0"/>
        </a:defRPr>
      </a:lvl3pPr>
      <a:lvl4pPr algn="l" rtl="0" fontAlgn="base">
        <a:spcBef>
          <a:spcPct val="0"/>
        </a:spcBef>
        <a:spcAft>
          <a:spcPct val="0"/>
        </a:spcAft>
        <a:defRPr sz="3200" i="1">
          <a:solidFill>
            <a:srgbClr val="00CC99"/>
          </a:solidFill>
          <a:latin typeface="Myriad Pro SemiExt" pitchFamily="34" charset="0"/>
          <a:cs typeface="Arial" panose="020B0604020202020204" pitchFamily="34" charset="0"/>
        </a:defRPr>
      </a:lvl4pPr>
      <a:lvl5pPr algn="l" rtl="0" fontAlgn="base">
        <a:spcBef>
          <a:spcPct val="0"/>
        </a:spcBef>
        <a:spcAft>
          <a:spcPct val="0"/>
        </a:spcAft>
        <a:defRPr sz="3200" i="1">
          <a:solidFill>
            <a:srgbClr val="00CC99"/>
          </a:solidFill>
          <a:latin typeface="Myriad Pro SemiExt" pitchFamily="34" charset="0"/>
          <a:cs typeface="Arial" panose="020B0604020202020204" pitchFamily="34" charset="0"/>
        </a:defRPr>
      </a:lvl5pPr>
      <a:lvl6pPr marL="457200" algn="l" rtl="0" fontAlgn="base">
        <a:spcBef>
          <a:spcPct val="0"/>
        </a:spcBef>
        <a:spcAft>
          <a:spcPct val="0"/>
        </a:spcAft>
        <a:defRPr sz="3200" i="1">
          <a:solidFill>
            <a:srgbClr val="00CC99"/>
          </a:solidFill>
          <a:latin typeface="Myriad Pro SemiExt" pitchFamily="34" charset="0"/>
          <a:cs typeface="Arial" panose="020B0604020202020204" pitchFamily="34" charset="0"/>
        </a:defRPr>
      </a:lvl6pPr>
      <a:lvl7pPr marL="914400" algn="l" rtl="0" fontAlgn="base">
        <a:spcBef>
          <a:spcPct val="0"/>
        </a:spcBef>
        <a:spcAft>
          <a:spcPct val="0"/>
        </a:spcAft>
        <a:defRPr sz="3200" i="1">
          <a:solidFill>
            <a:srgbClr val="00CC99"/>
          </a:solidFill>
          <a:latin typeface="Myriad Pro SemiExt" pitchFamily="34" charset="0"/>
          <a:cs typeface="Arial" panose="020B0604020202020204" pitchFamily="34" charset="0"/>
        </a:defRPr>
      </a:lvl7pPr>
      <a:lvl8pPr marL="1371600" algn="l" rtl="0" fontAlgn="base">
        <a:spcBef>
          <a:spcPct val="0"/>
        </a:spcBef>
        <a:spcAft>
          <a:spcPct val="0"/>
        </a:spcAft>
        <a:defRPr sz="3200" i="1">
          <a:solidFill>
            <a:srgbClr val="00CC99"/>
          </a:solidFill>
          <a:latin typeface="Myriad Pro SemiExt" pitchFamily="34" charset="0"/>
          <a:cs typeface="Arial" panose="020B0604020202020204" pitchFamily="34" charset="0"/>
        </a:defRPr>
      </a:lvl8pPr>
      <a:lvl9pPr marL="1828800" algn="l" rtl="0" fontAlgn="base">
        <a:spcBef>
          <a:spcPct val="0"/>
        </a:spcBef>
        <a:spcAft>
          <a:spcPct val="0"/>
        </a:spcAft>
        <a:defRPr sz="3200" i="1">
          <a:solidFill>
            <a:srgbClr val="00CC99"/>
          </a:solidFill>
          <a:latin typeface="Myriad Pro SemiExt" pitchFamily="34" charset="0"/>
          <a:cs typeface="Arial" panose="020B0604020202020204" pitchFamily="34" charset="0"/>
        </a:defRPr>
      </a:lvl9pPr>
    </p:titleStyle>
    <p:bodyStyle>
      <a:lvl1pPr marL="342900" indent="-342900" algn="l" rtl="0" fontAlgn="base">
        <a:spcBef>
          <a:spcPct val="20000"/>
        </a:spcBef>
        <a:spcAft>
          <a:spcPct val="0"/>
        </a:spcAft>
        <a:defRPr sz="4400" kern="1200">
          <a:solidFill>
            <a:schemeClr val="bg1"/>
          </a:solidFill>
          <a:latin typeface="+mn-lt"/>
          <a:ea typeface="+mn-ea"/>
          <a:cs typeface="+mn-cs"/>
        </a:defRPr>
      </a:lvl1pPr>
      <a:lvl2pPr marL="742950" indent="-285750" algn="l" rtl="0" fontAlgn="base">
        <a:spcBef>
          <a:spcPct val="20000"/>
        </a:spcBef>
        <a:spcAft>
          <a:spcPct val="0"/>
        </a:spcAft>
        <a:defRPr sz="4400" kern="1200">
          <a:solidFill>
            <a:schemeClr val="bg1"/>
          </a:solidFill>
          <a:latin typeface="+mn-lt"/>
          <a:ea typeface="+mn-ea"/>
          <a:cs typeface="+mn-cs"/>
        </a:defRPr>
      </a:lvl2pPr>
      <a:lvl3pPr marL="1143000" indent="-228600" algn="l" rtl="0" fontAlgn="base">
        <a:spcBef>
          <a:spcPct val="20000"/>
        </a:spcBef>
        <a:spcAft>
          <a:spcPct val="0"/>
        </a:spcAft>
        <a:defRPr sz="4400" kern="1200">
          <a:solidFill>
            <a:schemeClr val="bg1"/>
          </a:solidFill>
          <a:latin typeface="+mn-lt"/>
          <a:ea typeface="+mn-ea"/>
          <a:cs typeface="+mn-cs"/>
        </a:defRPr>
      </a:lvl3pPr>
      <a:lvl4pPr marL="1600200" indent="-228600" algn="l" rtl="0" fontAlgn="base">
        <a:spcBef>
          <a:spcPct val="20000"/>
        </a:spcBef>
        <a:spcAft>
          <a:spcPct val="0"/>
        </a:spcAft>
        <a:defRPr sz="4400" kern="1200">
          <a:solidFill>
            <a:schemeClr val="bg1"/>
          </a:solidFill>
          <a:latin typeface="+mn-lt"/>
          <a:ea typeface="+mn-ea"/>
          <a:cs typeface="+mn-cs"/>
        </a:defRPr>
      </a:lvl4pPr>
      <a:lvl5pPr marL="2057400" indent="-228600" algn="l" rtl="0" fontAlgn="base">
        <a:spcBef>
          <a:spcPct val="20000"/>
        </a:spcBef>
        <a:spcAft>
          <a:spcPct val="0"/>
        </a:spcAft>
        <a:defRPr sz="4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20D24"/>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E92B0A2-1A69-4A21-A12A-8AFB9E5C2F41}"/>
              </a:ext>
            </a:extLst>
          </p:cNvPr>
          <p:cNvSpPr>
            <a:spLocks noGrp="1" noChangeArrowheads="1"/>
          </p:cNvSpPr>
          <p:nvPr>
            <p:ph type="body" idx="1"/>
          </p:nvPr>
        </p:nvSpPr>
        <p:spPr bwMode="auto">
          <a:xfrm>
            <a:off x="90488" y="1214438"/>
            <a:ext cx="90535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5" name="Rectangle 3">
            <a:extLst>
              <a:ext uri="{FF2B5EF4-FFF2-40B4-BE49-F238E27FC236}">
                <a16:creationId xmlns:a16="http://schemas.microsoft.com/office/drawing/2014/main" id="{19D933A1-DBB7-46D7-BB6C-F0304533C880}"/>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cs typeface="Arial" charset="0"/>
              </a:defRPr>
            </a:lvl1pPr>
          </a:lstStyle>
          <a:p>
            <a:pPr>
              <a:defRPr/>
            </a:pPr>
            <a:endParaRPr lang="en-US"/>
          </a:p>
        </p:txBody>
      </p:sp>
      <p:sp>
        <p:nvSpPr>
          <p:cNvPr id="49156" name="Rectangle 4">
            <a:extLst>
              <a:ext uri="{FF2B5EF4-FFF2-40B4-BE49-F238E27FC236}">
                <a16:creationId xmlns:a16="http://schemas.microsoft.com/office/drawing/2014/main" id="{FD6619B1-266E-47EA-9AD2-0DE2221A7D6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n-lt"/>
                <a:cs typeface="Arial" charset="0"/>
              </a:defRPr>
            </a:lvl1pPr>
          </a:lstStyle>
          <a:p>
            <a:pPr>
              <a:defRPr/>
            </a:pPr>
            <a:endParaRPr lang="en-US"/>
          </a:p>
        </p:txBody>
      </p:sp>
      <p:sp>
        <p:nvSpPr>
          <p:cNvPr id="49157" name="Rectangle 5">
            <a:extLst>
              <a:ext uri="{FF2B5EF4-FFF2-40B4-BE49-F238E27FC236}">
                <a16:creationId xmlns:a16="http://schemas.microsoft.com/office/drawing/2014/main" id="{503D7991-45B0-4EB3-AB87-49BCE32940BF}"/>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Myriad Pro SemiExt" pitchFamily="34" charset="0"/>
              </a:defRPr>
            </a:lvl1pPr>
          </a:lstStyle>
          <a:p>
            <a:fld id="{692E35BF-00F8-4205-913C-167618BBEBE7}" type="slidenum">
              <a:rPr lang="en-US" altLang="en-US"/>
              <a:pPr/>
              <a:t>‹#›</a:t>
            </a:fld>
            <a:endParaRPr lang="en-US" altLang="en-US"/>
          </a:p>
        </p:txBody>
      </p:sp>
      <p:sp>
        <p:nvSpPr>
          <p:cNvPr id="6150" name="Rectangle 6">
            <a:extLst>
              <a:ext uri="{FF2B5EF4-FFF2-40B4-BE49-F238E27FC236}">
                <a16:creationId xmlns:a16="http://schemas.microsoft.com/office/drawing/2014/main" id="{616687D8-9F14-42FF-A51B-8823B8933C83}"/>
              </a:ext>
            </a:extLst>
          </p:cNvPr>
          <p:cNvSpPr>
            <a:spLocks noGrp="1" noChangeArrowheads="1"/>
          </p:cNvSpPr>
          <p:nvPr>
            <p:ph type="title"/>
          </p:nvPr>
        </p:nvSpPr>
        <p:spPr bwMode="auto">
          <a:xfrm>
            <a:off x="90488" y="227013"/>
            <a:ext cx="8958262"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623489752"/>
      </p:ext>
    </p:extLst>
  </p:cSld>
  <p:clrMap bg1="lt1" tx1="dk1" bg2="lt2" tx2="dk2" accent1="accent1" accent2="accent2" accent3="accent3" accent4="accent4" accent5="accent5" accent6="accent6" hlink="hlink" folHlink="folHlink"/>
  <p:sldLayoutIdLst>
    <p:sldLayoutId id="2147483955" r:id="rId1"/>
    <p:sldLayoutId id="2147483956" r:id="rId2"/>
  </p:sldLayoutIdLst>
  <p:txStyles>
    <p:titleStyle>
      <a:lvl1pPr algn="l" rtl="0" eaLnBrk="0" fontAlgn="base" hangingPunct="0">
        <a:spcBef>
          <a:spcPct val="0"/>
        </a:spcBef>
        <a:spcAft>
          <a:spcPct val="0"/>
        </a:spcAft>
        <a:defRPr sz="3200" i="1">
          <a:solidFill>
            <a:srgbClr val="00CC99"/>
          </a:solidFill>
          <a:latin typeface="+mj-lt"/>
          <a:ea typeface="+mj-ea"/>
          <a:cs typeface="+mj-cs"/>
        </a:defRPr>
      </a:lvl1pPr>
      <a:lvl2pPr algn="l" rtl="0" eaLnBrk="0" fontAlgn="base" hangingPunct="0">
        <a:spcBef>
          <a:spcPct val="0"/>
        </a:spcBef>
        <a:spcAft>
          <a:spcPct val="0"/>
        </a:spcAft>
        <a:defRPr sz="3200" i="1">
          <a:solidFill>
            <a:srgbClr val="00CC99"/>
          </a:solidFill>
          <a:latin typeface="Myriad Pro SemiExt" pitchFamily="34" charset="0"/>
          <a:cs typeface="Arial" charset="0"/>
        </a:defRPr>
      </a:lvl2pPr>
      <a:lvl3pPr algn="l" rtl="0" eaLnBrk="0" fontAlgn="base" hangingPunct="0">
        <a:spcBef>
          <a:spcPct val="0"/>
        </a:spcBef>
        <a:spcAft>
          <a:spcPct val="0"/>
        </a:spcAft>
        <a:defRPr sz="3200" i="1">
          <a:solidFill>
            <a:srgbClr val="00CC99"/>
          </a:solidFill>
          <a:latin typeface="Myriad Pro SemiExt" pitchFamily="34" charset="0"/>
          <a:cs typeface="Arial" charset="0"/>
        </a:defRPr>
      </a:lvl3pPr>
      <a:lvl4pPr algn="l" rtl="0" eaLnBrk="0" fontAlgn="base" hangingPunct="0">
        <a:spcBef>
          <a:spcPct val="0"/>
        </a:spcBef>
        <a:spcAft>
          <a:spcPct val="0"/>
        </a:spcAft>
        <a:defRPr sz="3200" i="1">
          <a:solidFill>
            <a:srgbClr val="00CC99"/>
          </a:solidFill>
          <a:latin typeface="Myriad Pro SemiExt" pitchFamily="34" charset="0"/>
          <a:cs typeface="Arial" charset="0"/>
        </a:defRPr>
      </a:lvl4pPr>
      <a:lvl5pPr algn="l" rtl="0" eaLnBrk="0" fontAlgn="base" hangingPunct="0">
        <a:spcBef>
          <a:spcPct val="0"/>
        </a:spcBef>
        <a:spcAft>
          <a:spcPct val="0"/>
        </a:spcAft>
        <a:defRPr sz="3200" i="1">
          <a:solidFill>
            <a:srgbClr val="00CC99"/>
          </a:solidFill>
          <a:latin typeface="Myriad Pro SemiExt" pitchFamily="34" charset="0"/>
          <a:cs typeface="Arial" charset="0"/>
        </a:defRPr>
      </a:lvl5pPr>
      <a:lvl6pPr marL="457200" algn="l" rtl="0" fontAlgn="base">
        <a:spcBef>
          <a:spcPct val="0"/>
        </a:spcBef>
        <a:spcAft>
          <a:spcPct val="0"/>
        </a:spcAft>
        <a:defRPr sz="3200" i="1">
          <a:solidFill>
            <a:srgbClr val="00CC99"/>
          </a:solidFill>
          <a:latin typeface="Myriad Pro SemiExt" pitchFamily="34" charset="0"/>
          <a:cs typeface="Arial" charset="0"/>
        </a:defRPr>
      </a:lvl6pPr>
      <a:lvl7pPr marL="914400" algn="l" rtl="0" fontAlgn="base">
        <a:spcBef>
          <a:spcPct val="0"/>
        </a:spcBef>
        <a:spcAft>
          <a:spcPct val="0"/>
        </a:spcAft>
        <a:defRPr sz="3200" i="1">
          <a:solidFill>
            <a:srgbClr val="00CC99"/>
          </a:solidFill>
          <a:latin typeface="Myriad Pro SemiExt" pitchFamily="34" charset="0"/>
          <a:cs typeface="Arial" charset="0"/>
        </a:defRPr>
      </a:lvl7pPr>
      <a:lvl8pPr marL="1371600" algn="l" rtl="0" fontAlgn="base">
        <a:spcBef>
          <a:spcPct val="0"/>
        </a:spcBef>
        <a:spcAft>
          <a:spcPct val="0"/>
        </a:spcAft>
        <a:defRPr sz="3200" i="1">
          <a:solidFill>
            <a:srgbClr val="00CC99"/>
          </a:solidFill>
          <a:latin typeface="Myriad Pro SemiExt" pitchFamily="34" charset="0"/>
          <a:cs typeface="Arial" charset="0"/>
        </a:defRPr>
      </a:lvl8pPr>
      <a:lvl9pPr marL="1828800" algn="l" rtl="0" fontAlgn="base">
        <a:spcBef>
          <a:spcPct val="0"/>
        </a:spcBef>
        <a:spcAft>
          <a:spcPct val="0"/>
        </a:spcAft>
        <a:defRPr sz="3200" i="1">
          <a:solidFill>
            <a:srgbClr val="00CC99"/>
          </a:solidFill>
          <a:latin typeface="Myriad Pro SemiExt" pitchFamily="34" charset="0"/>
          <a:cs typeface="Arial" charset="0"/>
        </a:defRPr>
      </a:lvl9pPr>
    </p:titleStyle>
    <p:bodyStyle>
      <a:lvl1pPr marL="342900" indent="-342900" algn="l" rtl="0" eaLnBrk="0" fontAlgn="base" hangingPunct="0">
        <a:spcBef>
          <a:spcPct val="20000"/>
        </a:spcBef>
        <a:spcAft>
          <a:spcPct val="0"/>
        </a:spcAft>
        <a:defRPr sz="4400">
          <a:solidFill>
            <a:schemeClr val="bg1"/>
          </a:solidFill>
          <a:latin typeface="+mn-lt"/>
          <a:ea typeface="+mn-ea"/>
          <a:cs typeface="+mn-cs"/>
        </a:defRPr>
      </a:lvl1pPr>
      <a:lvl2pPr marL="742950" indent="-285750" algn="l" rtl="0" eaLnBrk="0" fontAlgn="base" hangingPunct="0">
        <a:spcBef>
          <a:spcPct val="20000"/>
        </a:spcBef>
        <a:spcAft>
          <a:spcPct val="0"/>
        </a:spcAft>
        <a:defRPr sz="4400">
          <a:solidFill>
            <a:schemeClr val="bg1"/>
          </a:solidFill>
          <a:latin typeface="+mn-lt"/>
          <a:cs typeface="+mn-cs"/>
        </a:defRPr>
      </a:lvl2pPr>
      <a:lvl3pPr marL="1143000" indent="-228600" algn="l" rtl="0" eaLnBrk="0" fontAlgn="base" hangingPunct="0">
        <a:spcBef>
          <a:spcPct val="20000"/>
        </a:spcBef>
        <a:spcAft>
          <a:spcPct val="0"/>
        </a:spcAft>
        <a:defRPr sz="4400">
          <a:solidFill>
            <a:schemeClr val="bg1"/>
          </a:solidFill>
          <a:latin typeface="+mn-lt"/>
          <a:cs typeface="+mn-cs"/>
        </a:defRPr>
      </a:lvl3pPr>
      <a:lvl4pPr marL="1600200" indent="-228600" algn="l" rtl="0" eaLnBrk="0" fontAlgn="base" hangingPunct="0">
        <a:spcBef>
          <a:spcPct val="20000"/>
        </a:spcBef>
        <a:spcAft>
          <a:spcPct val="0"/>
        </a:spcAft>
        <a:defRPr sz="4400">
          <a:solidFill>
            <a:schemeClr val="bg1"/>
          </a:solidFill>
          <a:latin typeface="+mn-lt"/>
          <a:cs typeface="+mn-cs"/>
        </a:defRPr>
      </a:lvl4pPr>
      <a:lvl5pPr marL="2057400" indent="-228600" algn="l" rtl="0" eaLnBrk="0" fontAlgn="base" hangingPunct="0">
        <a:spcBef>
          <a:spcPct val="20000"/>
        </a:spcBef>
        <a:spcAft>
          <a:spcPct val="0"/>
        </a:spcAft>
        <a:defRPr sz="4400">
          <a:solidFill>
            <a:schemeClr val="bg1"/>
          </a:solidFill>
          <a:latin typeface="+mn-lt"/>
          <a:cs typeface="+mn-cs"/>
        </a:defRPr>
      </a:lvl5pPr>
      <a:lvl6pPr marL="2514600" indent="-228600" algn="l" rtl="0" fontAlgn="base">
        <a:spcBef>
          <a:spcPct val="20000"/>
        </a:spcBef>
        <a:spcAft>
          <a:spcPct val="0"/>
        </a:spcAft>
        <a:defRPr sz="4400">
          <a:solidFill>
            <a:schemeClr val="bg1"/>
          </a:solidFill>
          <a:latin typeface="+mn-lt"/>
          <a:cs typeface="+mn-cs"/>
        </a:defRPr>
      </a:lvl6pPr>
      <a:lvl7pPr marL="2971800" indent="-228600" algn="l" rtl="0" fontAlgn="base">
        <a:spcBef>
          <a:spcPct val="20000"/>
        </a:spcBef>
        <a:spcAft>
          <a:spcPct val="0"/>
        </a:spcAft>
        <a:defRPr sz="4400">
          <a:solidFill>
            <a:schemeClr val="bg1"/>
          </a:solidFill>
          <a:latin typeface="+mn-lt"/>
          <a:cs typeface="+mn-cs"/>
        </a:defRPr>
      </a:lvl7pPr>
      <a:lvl8pPr marL="3429000" indent="-228600" algn="l" rtl="0" fontAlgn="base">
        <a:spcBef>
          <a:spcPct val="20000"/>
        </a:spcBef>
        <a:spcAft>
          <a:spcPct val="0"/>
        </a:spcAft>
        <a:defRPr sz="4400">
          <a:solidFill>
            <a:schemeClr val="bg1"/>
          </a:solidFill>
          <a:latin typeface="+mn-lt"/>
          <a:cs typeface="+mn-cs"/>
        </a:defRPr>
      </a:lvl8pPr>
      <a:lvl9pPr marL="3886200" indent="-228600" algn="l" rtl="0" fontAlgn="base">
        <a:spcBef>
          <a:spcPct val="20000"/>
        </a:spcBef>
        <a:spcAft>
          <a:spcPct val="0"/>
        </a:spcAft>
        <a:defRPr sz="44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shade val="82000"/>
                  </a:schemeClr>
                </a:solidFill>
              </a:defRPr>
            </a:lvl1pPr>
          </a:lstStyle>
          <a:p>
            <a:endParaRPr lang="en-US"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shade val="82000"/>
                  </a:schemeClr>
                </a:solidFill>
              </a:defRPr>
            </a:lvl1pPr>
          </a:lstStyle>
          <a:p>
            <a:endParaRPr lang="en-US"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shade val="82000"/>
                  </a:schemeClr>
                </a:solidFill>
              </a:defRPr>
            </a:lvl1pPr>
          </a:lstStyle>
          <a:p>
            <a:fld id="{836EDB35-E28C-4561-9BB8-430C8EA241E9}" type="slidenum">
              <a:rPr lang="en-US" altLang="en-US" smtClean="0"/>
              <a:pPr/>
              <a:t>‹#›</a:t>
            </a:fld>
            <a:endParaRPr lang="en-US" altLang="en-US"/>
          </a:p>
        </p:txBody>
      </p:sp>
    </p:spTree>
    <p:extLst>
      <p:ext uri="{BB962C8B-B14F-4D97-AF65-F5344CB8AC3E}">
        <p14:creationId xmlns:p14="http://schemas.microsoft.com/office/powerpoint/2010/main" val="1171492351"/>
      </p:ext>
    </p:extLst>
  </p:cSld>
  <p:clrMap bg1="dk1" tx1="lt1" bg2="dk2" tx2="lt2" accent1="accent1" accent2="accent2" accent3="accent3" accent4="accent4" accent5="accent5" accent6="accent6" hlink="hlink" folHlink="folHlink"/>
  <p:sldLayoutIdLst>
    <p:sldLayoutId id="2147483776" r:id="rId1"/>
    <p:sldLayoutId id="2147483778"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shade val="82000"/>
                  </a:schemeClr>
                </a:solidFill>
              </a:defRPr>
            </a:lvl1pPr>
          </a:lstStyle>
          <a:p>
            <a:endParaRPr lang="en-US"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shade val="82000"/>
                  </a:schemeClr>
                </a:solidFill>
              </a:defRPr>
            </a:lvl1pPr>
          </a:lstStyle>
          <a:p>
            <a:endParaRPr lang="en-US"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shade val="82000"/>
                  </a:schemeClr>
                </a:solidFill>
              </a:defRPr>
            </a:lvl1pPr>
          </a:lstStyle>
          <a:p>
            <a:fld id="{836EDB35-E28C-4561-9BB8-430C8EA241E9}" type="slidenum">
              <a:rPr lang="en-US" altLang="en-US" smtClean="0"/>
              <a:pPr/>
              <a:t>‹#›</a:t>
            </a:fld>
            <a:endParaRPr lang="en-US" altLang="en-US"/>
          </a:p>
        </p:txBody>
      </p:sp>
    </p:spTree>
    <p:extLst>
      <p:ext uri="{BB962C8B-B14F-4D97-AF65-F5344CB8AC3E}">
        <p14:creationId xmlns:p14="http://schemas.microsoft.com/office/powerpoint/2010/main" val="3552732908"/>
      </p:ext>
    </p:extLst>
  </p:cSld>
  <p:clrMap bg1="dk1" tx1="lt1" bg2="dk2" tx2="lt2" accent1="accent1" accent2="accent2" accent3="accent3" accent4="accent4" accent5="accent5" accent6="accent6" hlink="hlink" folHlink="folHlink"/>
  <p:sldLayoutIdLst>
    <p:sldLayoutId id="2147483972" r:id="rId1"/>
    <p:sldLayoutId id="2147483973" r:id="rId2"/>
    <p:sldLayoutId id="2147483974"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122" name="Rectangle 46121">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E60D353-DB98-25CD-2672-219F7481C458}"/>
              </a:ext>
            </a:extLst>
          </p:cNvPr>
          <p:cNvSpPr txBox="1"/>
          <p:nvPr/>
        </p:nvSpPr>
        <p:spPr>
          <a:xfrm>
            <a:off x="3591939" y="504496"/>
            <a:ext cx="5498836" cy="2564523"/>
          </a:xfrm>
          <a:prstGeom prst="rect">
            <a:avLst/>
          </a:prstGeom>
          <a:noFill/>
        </p:spPr>
        <p:txBody>
          <a:bodyPr vert="horz" lIns="91440" tIns="45720" rIns="91440" bIns="45720" rtlCol="0" anchor="b">
            <a:normAutofit fontScale="85000" lnSpcReduction="20000"/>
          </a:bodyPr>
          <a:lstStyle/>
          <a:p>
            <a:pPr algn="ctr" fontAlgn="auto">
              <a:lnSpc>
                <a:spcPct val="90000"/>
              </a:lnSpc>
              <a:spcAft>
                <a:spcPts val="450"/>
              </a:spcAft>
              <a:defRPr/>
            </a:pPr>
            <a:r>
              <a:rPr lang="en-US" altLang="en-US" sz="4000" b="1" dirty="0">
                <a:ln>
                  <a:solidFill>
                    <a:prstClr val="black">
                      <a:lumMod val="75000"/>
                      <a:lumOff val="25000"/>
                      <a:alpha val="10000"/>
                    </a:prstClr>
                  </a:solidFill>
                </a:ln>
                <a:effectLst>
                  <a:outerShdw blurRad="9525" dist="25400" dir="14640000" algn="tl" rotWithShape="0">
                    <a:prstClr val="black">
                      <a:alpha val="30000"/>
                    </a:prstClr>
                  </a:outerShdw>
                </a:effectLst>
                <a:latin typeface="+mj-lt"/>
                <a:ea typeface="+mj-ea"/>
                <a:cs typeface="+mj-cs"/>
              </a:rPr>
              <a:t>OUR AMAZING CHANGE </a:t>
            </a:r>
          </a:p>
          <a:p>
            <a:pPr algn="ctr" fontAlgn="auto">
              <a:lnSpc>
                <a:spcPct val="90000"/>
              </a:lnSpc>
              <a:spcAft>
                <a:spcPts val="450"/>
              </a:spcAft>
              <a:defRPr/>
            </a:pPr>
            <a:r>
              <a:rPr lang="en-US" altLang="en-US" sz="4000" b="1" dirty="0">
                <a:ln>
                  <a:solidFill>
                    <a:prstClr val="black">
                      <a:lumMod val="75000"/>
                      <a:lumOff val="25000"/>
                      <a:alpha val="10000"/>
                    </a:prstClr>
                  </a:solidFill>
                </a:ln>
                <a:effectLst>
                  <a:outerShdw blurRad="9525" dist="25400" dir="14640000" algn="tl" rotWithShape="0">
                    <a:prstClr val="black">
                      <a:alpha val="30000"/>
                    </a:prstClr>
                  </a:outerShdw>
                </a:effectLst>
                <a:latin typeface="+mj-lt"/>
                <a:ea typeface="+mj-ea"/>
                <a:cs typeface="+mj-cs"/>
              </a:rPr>
              <a:t> of DESTINY:</a:t>
            </a:r>
          </a:p>
          <a:p>
            <a:pPr algn="ctr" fontAlgn="auto">
              <a:lnSpc>
                <a:spcPct val="90000"/>
              </a:lnSpc>
              <a:spcAft>
                <a:spcPts val="450"/>
              </a:spcAft>
              <a:defRPr/>
            </a:pPr>
            <a:endParaRPr lang="en-US" altLang="en-US" sz="4000" b="1" dirty="0">
              <a:ln>
                <a:solidFill>
                  <a:prstClr val="black">
                    <a:lumMod val="75000"/>
                    <a:lumOff val="25000"/>
                    <a:alpha val="10000"/>
                  </a:prstClr>
                </a:solidFill>
              </a:ln>
              <a:effectLst>
                <a:outerShdw blurRad="9525" dist="25400" dir="14640000" algn="tl" rotWithShape="0">
                  <a:prstClr val="black">
                    <a:alpha val="30000"/>
                  </a:prstClr>
                </a:outerShdw>
              </a:effectLst>
              <a:latin typeface="+mj-lt"/>
              <a:ea typeface="+mj-ea"/>
              <a:cs typeface="+mj-cs"/>
            </a:endParaRPr>
          </a:p>
          <a:p>
            <a:pPr algn="ctr" fontAlgn="auto">
              <a:lnSpc>
                <a:spcPct val="90000"/>
              </a:lnSpc>
              <a:spcAft>
                <a:spcPts val="450"/>
              </a:spcAft>
              <a:defRPr/>
            </a:pPr>
            <a:r>
              <a:rPr lang="en-US" altLang="en-US" sz="4000" b="1" dirty="0">
                <a:ln>
                  <a:solidFill>
                    <a:prstClr val="black">
                      <a:lumMod val="75000"/>
                      <a:lumOff val="25000"/>
                      <a:alpha val="10000"/>
                    </a:prstClr>
                  </a:solidFill>
                </a:ln>
                <a:effectLst>
                  <a:outerShdw blurRad="9525" dist="25400" dir="14640000" algn="tl" rotWithShape="0">
                    <a:prstClr val="black">
                      <a:alpha val="30000"/>
                    </a:prstClr>
                  </a:outerShdw>
                </a:effectLst>
                <a:latin typeface="+mj-lt"/>
                <a:ea typeface="+mj-ea"/>
                <a:cs typeface="+mj-cs"/>
              </a:rPr>
              <a:t>    </a:t>
            </a:r>
            <a:r>
              <a:rPr lang="en-US" altLang="en-US" sz="4800" b="1" dirty="0">
                <a:ln>
                  <a:solidFill>
                    <a:prstClr val="black">
                      <a:lumMod val="75000"/>
                      <a:lumOff val="25000"/>
                      <a:alpha val="10000"/>
                    </a:prstClr>
                  </a:solidFill>
                </a:ln>
                <a:solidFill>
                  <a:srgbClr val="FFC000"/>
                </a:solidFill>
                <a:effectLst>
                  <a:outerShdw blurRad="9525" dist="25400" dir="14640000" algn="tl" rotWithShape="0">
                    <a:prstClr val="black">
                      <a:alpha val="30000"/>
                    </a:prstClr>
                  </a:outerShdw>
                </a:effectLst>
                <a:latin typeface="+mj-lt"/>
                <a:ea typeface="+mj-ea"/>
                <a:cs typeface="+mj-cs"/>
              </a:rPr>
              <a:t>FROM ETERNAL RUIN</a:t>
            </a:r>
          </a:p>
          <a:p>
            <a:pPr algn="ctr" fontAlgn="auto">
              <a:lnSpc>
                <a:spcPct val="90000"/>
              </a:lnSpc>
              <a:spcAft>
                <a:spcPts val="450"/>
              </a:spcAft>
              <a:defRPr/>
            </a:pPr>
            <a:r>
              <a:rPr lang="en-US" altLang="en-US" sz="4800" b="1" dirty="0">
                <a:ln>
                  <a:solidFill>
                    <a:prstClr val="black">
                      <a:lumMod val="75000"/>
                      <a:lumOff val="25000"/>
                      <a:alpha val="10000"/>
                    </a:prstClr>
                  </a:solidFill>
                </a:ln>
                <a:solidFill>
                  <a:srgbClr val="FFC000"/>
                </a:solidFill>
                <a:effectLst>
                  <a:outerShdw blurRad="9525" dist="25400" dir="14640000" algn="tl" rotWithShape="0">
                    <a:prstClr val="black">
                      <a:alpha val="30000"/>
                    </a:prstClr>
                  </a:outerShdw>
                </a:effectLst>
                <a:latin typeface="+mj-lt"/>
                <a:ea typeface="+mj-ea"/>
                <a:cs typeface="+mj-cs"/>
              </a:rPr>
              <a:t>   to ETERNAL RICHES </a:t>
            </a:r>
          </a:p>
        </p:txBody>
      </p:sp>
      <p:sp>
        <p:nvSpPr>
          <p:cNvPr id="46083" name="Rectangle 3">
            <a:extLst>
              <a:ext uri="{FF2B5EF4-FFF2-40B4-BE49-F238E27FC236}">
                <a16:creationId xmlns:a16="http://schemas.microsoft.com/office/drawing/2014/main" id="{41F23B0F-7FB1-4FEC-BB38-CA5A3F21A6EF}"/>
              </a:ext>
            </a:extLst>
          </p:cNvPr>
          <p:cNvSpPr>
            <a:spLocks noGrp="1" noChangeArrowheads="1"/>
          </p:cNvSpPr>
          <p:nvPr>
            <p:ph type="subTitle" idx="1"/>
          </p:nvPr>
        </p:nvSpPr>
        <p:spPr>
          <a:xfrm>
            <a:off x="3997261" y="4537605"/>
            <a:ext cx="5138294" cy="1062016"/>
          </a:xfrm>
          <a:noFill/>
        </p:spPr>
        <p:txBody>
          <a:bodyPr vert="horz" lIns="91440" tIns="45720" rIns="91440" bIns="45720" rtlCol="0">
            <a:normAutofit fontScale="25000" lnSpcReduction="20000"/>
          </a:bodyPr>
          <a:lstStyle/>
          <a:p>
            <a:pPr marL="0" lvl="1" algn="l" defTabSz="914400">
              <a:spcBef>
                <a:spcPts val="1000"/>
              </a:spcBef>
            </a:pPr>
            <a:r>
              <a:rPr lang="en-US" altLang="en-US" sz="14400" b="1" dirty="0">
                <a:latin typeface="Script MT Bold" panose="03040602040607080904" pitchFamily="66" charset="0"/>
              </a:rPr>
              <a:t>Scripture Reading:    </a:t>
            </a:r>
          </a:p>
          <a:p>
            <a:pPr marL="0" lvl="1" algn="l" defTabSz="914400">
              <a:spcBef>
                <a:spcPts val="1000"/>
              </a:spcBef>
            </a:pPr>
            <a:r>
              <a:rPr lang="en-US" altLang="en-US" sz="14400" b="1" dirty="0"/>
              <a:t>	     </a:t>
            </a:r>
            <a:r>
              <a:rPr lang="en-US" altLang="en-US" sz="17600" b="1" dirty="0">
                <a:latin typeface="Arial Narrow" panose="020B0606020202030204" pitchFamily="34" charset="0"/>
              </a:rPr>
              <a:t>Ephesians 2:1-7</a:t>
            </a:r>
            <a:r>
              <a:rPr lang="en-US" altLang="en-US" sz="12800" b="1" dirty="0">
                <a:latin typeface="Arial Narrow" panose="020B0606020202030204" pitchFamily="34" charset="0"/>
              </a:rPr>
              <a:t>	</a:t>
            </a:r>
            <a:r>
              <a:rPr lang="en-US" altLang="en-US" sz="2400" b="1" dirty="0"/>
              <a:t>		</a:t>
            </a:r>
          </a:p>
          <a:p>
            <a:pPr marL="0" lvl="1" algn="l" defTabSz="914400">
              <a:spcBef>
                <a:spcPts val="1000"/>
              </a:spcBef>
            </a:pPr>
            <a:r>
              <a:rPr lang="en-US" altLang="en-US" sz="2400" b="1" dirty="0"/>
              <a:t>							</a:t>
            </a:r>
          </a:p>
        </p:txBody>
      </p:sp>
      <p:pic>
        <p:nvPicPr>
          <p:cNvPr id="46092" name="Picture 46091" descr="A close-up of a book&#10;&#10;Description automatically generated">
            <a:extLst>
              <a:ext uri="{FF2B5EF4-FFF2-40B4-BE49-F238E27FC236}">
                <a16:creationId xmlns:a16="http://schemas.microsoft.com/office/drawing/2014/main" id="{9F420770-08A7-8D1D-7089-5E3C375F379C}"/>
              </a:ext>
            </a:extLst>
          </p:cNvPr>
          <p:cNvPicPr>
            <a:picLocks noChangeAspect="1"/>
          </p:cNvPicPr>
          <p:nvPr/>
        </p:nvPicPr>
        <p:blipFill rotWithShape="1">
          <a:blip r:embed="rId3">
            <a:extLst>
              <a:ext uri="{28A0092B-C50C-407E-A947-70E740481C1C}">
                <a14:useLocalDpi xmlns:a14="http://schemas.microsoft.com/office/drawing/2010/main" val="0"/>
              </a:ext>
            </a:extLst>
          </a:blip>
          <a:srcRect l="32984" r="30567" b="-1"/>
          <a:stretch>
            <a:fillRect/>
          </a:stretch>
        </p:blipFill>
        <p:spPr>
          <a:xfrm>
            <a:off x="20" y="10"/>
            <a:ext cx="3744733" cy="6857990"/>
          </a:xfrm>
          <a:prstGeom prst="rect">
            <a:avLst/>
          </a:prstGeom>
        </p:spPr>
      </p:pic>
    </p:spTree>
    <p:extLst>
      <p:ext uri="{BB962C8B-B14F-4D97-AF65-F5344CB8AC3E}">
        <p14:creationId xmlns:p14="http://schemas.microsoft.com/office/powerpoint/2010/main" val="1300079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82EB82-DD70-C067-0C0B-7FB858A2B2A4}"/>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5F08B08-B8B2-8B7F-51B2-724ABFE2B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64CBE83-C0CE-F098-8ACC-118C48F19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85E4C5C-9867-2811-D120-3E490F830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43C8CB7-B860-08C3-13CE-ABEBF7148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2AFDAE9-04A7-6613-D437-1BE46D828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FCD0CC-58FF-F465-7D42-1E52A5964B83}"/>
              </a:ext>
            </a:extLst>
          </p:cNvPr>
          <p:cNvSpPr>
            <a:spLocks noGrp="1"/>
          </p:cNvSpPr>
          <p:nvPr>
            <p:ph type="title"/>
          </p:nvPr>
        </p:nvSpPr>
        <p:spPr>
          <a:xfrm>
            <a:off x="1028699" y="294538"/>
            <a:ext cx="7421963" cy="1033669"/>
          </a:xfrm>
        </p:spPr>
        <p:txBody>
          <a:bodyPr>
            <a:normAutofit/>
          </a:bodyPr>
          <a:lstStyle/>
          <a:p>
            <a:r>
              <a:rPr lang="en-US" sz="3600" b="1" dirty="0">
                <a:solidFill>
                  <a:srgbClr val="FFFFFF"/>
                </a:solidFill>
              </a:rPr>
              <a:t>INTRODUCTION</a:t>
            </a:r>
          </a:p>
        </p:txBody>
      </p:sp>
      <p:sp>
        <p:nvSpPr>
          <p:cNvPr id="3" name="Content Placeholder 2">
            <a:extLst>
              <a:ext uri="{FF2B5EF4-FFF2-40B4-BE49-F238E27FC236}">
                <a16:creationId xmlns:a16="http://schemas.microsoft.com/office/drawing/2014/main" id="{CA3DC0A3-431D-188F-B165-7CF06BB08902}"/>
              </a:ext>
            </a:extLst>
          </p:cNvPr>
          <p:cNvSpPr>
            <a:spLocks noGrp="1"/>
          </p:cNvSpPr>
          <p:nvPr>
            <p:ph idx="1"/>
          </p:nvPr>
        </p:nvSpPr>
        <p:spPr>
          <a:xfrm>
            <a:off x="0" y="1597432"/>
            <a:ext cx="9025916" cy="5260567"/>
          </a:xfrm>
        </p:spPr>
        <p:txBody>
          <a:bodyPr anchor="ctr">
            <a:normAutofit/>
          </a:bodyPr>
          <a:lstStyle/>
          <a:p>
            <a:pPr marL="0" indent="0" algn="ctr">
              <a:buNone/>
            </a:pPr>
            <a:r>
              <a:rPr lang="en-US" sz="4000" dirty="0">
                <a:latin typeface="Arial Narrow" panose="020B0606020202030204" pitchFamily="34" charset="0"/>
              </a:rPr>
              <a:t>The effect of Jesus’ resuscitation of the daughter of Jairus (Mk 5:22-42) on the crowd – </a:t>
            </a:r>
            <a:r>
              <a:rPr lang="en-US" sz="4400" b="1" dirty="0">
                <a:solidFill>
                  <a:schemeClr val="accent2">
                    <a:lumMod val="60000"/>
                    <a:lumOff val="40000"/>
                  </a:schemeClr>
                </a:solidFill>
                <a:latin typeface="Arial Narrow" panose="020B0606020202030204" pitchFamily="34" charset="0"/>
              </a:rPr>
              <a:t>astonishment!</a:t>
            </a:r>
          </a:p>
          <a:p>
            <a:pPr marL="0" indent="0" algn="ctr">
              <a:buNone/>
            </a:pPr>
            <a:r>
              <a:rPr lang="en-US" sz="4000" dirty="0">
                <a:latin typeface="Arial Narrow" panose="020B0606020202030204" pitchFamily="34" charset="0"/>
              </a:rPr>
              <a:t>When Paul explains the amazing change of NT believers from or previous condition of being dead ones in trespasses and sins, to now being alive with Christ, we should continually be </a:t>
            </a:r>
            <a:r>
              <a:rPr lang="en-US" sz="4400" b="1" dirty="0">
                <a:solidFill>
                  <a:schemeClr val="accent2">
                    <a:lumMod val="60000"/>
                    <a:lumOff val="40000"/>
                  </a:schemeClr>
                </a:solidFill>
                <a:latin typeface="Arial Narrow" panose="020B0606020202030204" pitchFamily="34" charset="0"/>
              </a:rPr>
              <a:t>astonished! </a:t>
            </a:r>
            <a:endParaRPr lang="en-US" sz="4000" b="1" dirty="0">
              <a:solidFill>
                <a:schemeClr val="accent2">
                  <a:lumMod val="60000"/>
                  <a:lumOff val="40000"/>
                </a:schemeClr>
              </a:solidFill>
              <a:latin typeface="Arial Narrow" panose="020B0606020202030204" pitchFamily="34" charset="0"/>
            </a:endParaRPr>
          </a:p>
        </p:txBody>
      </p:sp>
    </p:spTree>
    <p:extLst>
      <p:ext uri="{BB962C8B-B14F-4D97-AF65-F5344CB8AC3E}">
        <p14:creationId xmlns:p14="http://schemas.microsoft.com/office/powerpoint/2010/main" val="1243265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21A89-D6E6-8CC6-B055-D3F2427FCF3E}"/>
              </a:ext>
            </a:extLst>
          </p:cNvPr>
          <p:cNvSpPr>
            <a:spLocks noGrp="1"/>
          </p:cNvSpPr>
          <p:nvPr>
            <p:ph type="title"/>
          </p:nvPr>
        </p:nvSpPr>
        <p:spPr>
          <a:xfrm>
            <a:off x="115614" y="18255"/>
            <a:ext cx="9133489" cy="1325563"/>
          </a:xfrm>
        </p:spPr>
        <p:txBody>
          <a:bodyPr>
            <a:normAutofit/>
          </a:bodyPr>
          <a:lstStyle/>
          <a:p>
            <a:pPr algn="ctr"/>
            <a:r>
              <a:rPr lang="en-US" sz="4000" b="1" dirty="0"/>
              <a:t>NEW TESTAMENT GRACE-BELIEVER’S </a:t>
            </a:r>
            <a:br>
              <a:rPr lang="en-US" sz="4000" b="1" dirty="0"/>
            </a:br>
            <a:r>
              <a:rPr lang="en-US" sz="4000" b="1" dirty="0"/>
              <a:t>ORIGINAL CONDITION (Eph 2:1)</a:t>
            </a:r>
          </a:p>
        </p:txBody>
      </p:sp>
      <p:sp>
        <p:nvSpPr>
          <p:cNvPr id="3" name="Content Placeholder 2">
            <a:extLst>
              <a:ext uri="{FF2B5EF4-FFF2-40B4-BE49-F238E27FC236}">
                <a16:creationId xmlns:a16="http://schemas.microsoft.com/office/drawing/2014/main" id="{37454E57-BE98-3CA4-AA43-5A9D2FE350F7}"/>
              </a:ext>
            </a:extLst>
          </p:cNvPr>
          <p:cNvSpPr>
            <a:spLocks noGrp="1"/>
          </p:cNvSpPr>
          <p:nvPr>
            <p:ph idx="1"/>
          </p:nvPr>
        </p:nvSpPr>
        <p:spPr>
          <a:xfrm>
            <a:off x="10511" y="1807780"/>
            <a:ext cx="9133489" cy="4950372"/>
          </a:xfrm>
        </p:spPr>
        <p:txBody>
          <a:bodyPr>
            <a:normAutofit/>
          </a:bodyPr>
          <a:lstStyle/>
          <a:p>
            <a:pPr marL="0" indent="0">
              <a:buNone/>
            </a:pPr>
            <a:r>
              <a:rPr lang="en-US" sz="4000" b="1" dirty="0">
                <a:latin typeface="Arial Narrow" panose="020B0606020202030204" pitchFamily="34" charset="0"/>
              </a:rPr>
              <a:t>Spiritually dead</a:t>
            </a:r>
          </a:p>
          <a:p>
            <a:pPr marL="0" indent="0">
              <a:buNone/>
            </a:pPr>
            <a:r>
              <a:rPr lang="en-US" sz="3600" dirty="0">
                <a:latin typeface="Arial Narrow" panose="020B0606020202030204" pitchFamily="34" charset="0"/>
              </a:rPr>
              <a:t>	Death and separation - James 2:26</a:t>
            </a:r>
          </a:p>
          <a:p>
            <a:pPr marL="0" indent="0">
              <a:buNone/>
            </a:pPr>
            <a:endParaRPr lang="en-US" sz="3600" dirty="0">
              <a:latin typeface="Arial Narrow" panose="020B0606020202030204" pitchFamily="34" charset="0"/>
            </a:endParaRPr>
          </a:p>
          <a:p>
            <a:pPr marL="0" indent="0">
              <a:buNone/>
            </a:pPr>
            <a:r>
              <a:rPr lang="en-US" sz="3600" dirty="0">
                <a:latin typeface="Arial Narrow" panose="020B0606020202030204" pitchFamily="34" charset="0"/>
              </a:rPr>
              <a:t>		</a:t>
            </a:r>
            <a:r>
              <a:rPr lang="en-US" sz="3600" u="sng" dirty="0">
                <a:solidFill>
                  <a:schemeClr val="accent1"/>
                </a:solidFill>
                <a:latin typeface="Arial Narrow" panose="020B0606020202030204" pitchFamily="34" charset="0"/>
              </a:rPr>
              <a:t>physical death</a:t>
            </a:r>
            <a:r>
              <a:rPr lang="en-US" sz="3600" dirty="0">
                <a:solidFill>
                  <a:schemeClr val="accent1"/>
                </a:solidFill>
                <a:latin typeface="Arial Narrow" panose="020B0606020202030204" pitchFamily="34" charset="0"/>
              </a:rPr>
              <a:t> </a:t>
            </a:r>
            <a:r>
              <a:rPr lang="en-US" sz="3600" dirty="0">
                <a:latin typeface="Arial Narrow" panose="020B0606020202030204" pitchFamily="34" charset="0"/>
              </a:rPr>
              <a:t>= separation of our immaterial 		parts from our body</a:t>
            </a:r>
          </a:p>
          <a:p>
            <a:pPr marL="0" indent="0">
              <a:buNone/>
            </a:pPr>
            <a:endParaRPr lang="en-US" sz="3600" dirty="0">
              <a:latin typeface="Arial Narrow" panose="020B0606020202030204" pitchFamily="34" charset="0"/>
            </a:endParaRPr>
          </a:p>
          <a:p>
            <a:pPr marL="0" indent="0">
              <a:buNone/>
            </a:pPr>
            <a:r>
              <a:rPr lang="en-US" sz="3600" dirty="0">
                <a:latin typeface="Arial Narrow" panose="020B0606020202030204" pitchFamily="34" charset="0"/>
              </a:rPr>
              <a:t>		</a:t>
            </a:r>
            <a:r>
              <a:rPr lang="en-US" sz="3600" b="1" u="sng" dirty="0">
                <a:solidFill>
                  <a:schemeClr val="accent1"/>
                </a:solidFill>
                <a:latin typeface="Arial Narrow" panose="020B0606020202030204" pitchFamily="34" charset="0"/>
              </a:rPr>
              <a:t>spiritual death</a:t>
            </a:r>
            <a:r>
              <a:rPr lang="en-US" sz="3600" b="1" dirty="0">
                <a:solidFill>
                  <a:schemeClr val="accent1"/>
                </a:solidFill>
                <a:latin typeface="Arial Narrow" panose="020B0606020202030204" pitchFamily="34" charset="0"/>
              </a:rPr>
              <a:t> </a:t>
            </a:r>
            <a:r>
              <a:rPr lang="en-US" sz="3600" dirty="0">
                <a:latin typeface="Arial Narrow" panose="020B0606020202030204" pitchFamily="34" charset="0"/>
              </a:rPr>
              <a:t>= separation of our person 			from God</a:t>
            </a:r>
          </a:p>
        </p:txBody>
      </p:sp>
    </p:spTree>
    <p:extLst>
      <p:ext uri="{BB962C8B-B14F-4D97-AF65-F5344CB8AC3E}">
        <p14:creationId xmlns:p14="http://schemas.microsoft.com/office/powerpoint/2010/main" val="3504803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CC229-AFE6-3D6E-26F0-8EA39AF1AC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942364-29CD-96B4-0521-1676B2AC48D0}"/>
              </a:ext>
            </a:extLst>
          </p:cNvPr>
          <p:cNvSpPr>
            <a:spLocks noGrp="1"/>
          </p:cNvSpPr>
          <p:nvPr>
            <p:ph type="title"/>
          </p:nvPr>
        </p:nvSpPr>
        <p:spPr>
          <a:xfrm>
            <a:off x="-567559" y="0"/>
            <a:ext cx="10279117" cy="1040524"/>
          </a:xfrm>
        </p:spPr>
        <p:txBody>
          <a:bodyPr>
            <a:normAutofit/>
          </a:bodyPr>
          <a:lstStyle/>
          <a:p>
            <a:pPr algn="ctr"/>
            <a:r>
              <a:rPr lang="en-US" sz="2800" b="1" dirty="0"/>
              <a:t>NEW TESTAMENT BELIEVER’S ORIGINAL CONDITION  </a:t>
            </a:r>
            <a:br>
              <a:rPr lang="en-US" sz="2800" dirty="0"/>
            </a:br>
            <a:r>
              <a:rPr lang="en-US" sz="2800" dirty="0"/>
              <a:t>(continued)</a:t>
            </a:r>
          </a:p>
        </p:txBody>
      </p:sp>
      <p:sp>
        <p:nvSpPr>
          <p:cNvPr id="3" name="Content Placeholder 2">
            <a:extLst>
              <a:ext uri="{FF2B5EF4-FFF2-40B4-BE49-F238E27FC236}">
                <a16:creationId xmlns:a16="http://schemas.microsoft.com/office/drawing/2014/main" id="{15B2696D-ACFA-F4F0-8452-CD9785496DC9}"/>
              </a:ext>
            </a:extLst>
          </p:cNvPr>
          <p:cNvSpPr>
            <a:spLocks noGrp="1"/>
          </p:cNvSpPr>
          <p:nvPr>
            <p:ph idx="1"/>
          </p:nvPr>
        </p:nvSpPr>
        <p:spPr>
          <a:xfrm>
            <a:off x="-1" y="1040524"/>
            <a:ext cx="9144001" cy="6032938"/>
          </a:xfrm>
        </p:spPr>
        <p:txBody>
          <a:bodyPr>
            <a:normAutofit/>
          </a:bodyPr>
          <a:lstStyle/>
          <a:p>
            <a:pPr marL="0" indent="0">
              <a:buNone/>
            </a:pPr>
            <a:r>
              <a:rPr lang="en-US" sz="3500" b="1" dirty="0">
                <a:latin typeface="Arial Narrow" panose="020B0606020202030204" pitchFamily="34" charset="0"/>
              </a:rPr>
              <a:t>Dead in trespasses, even sin – Eph 2:1 </a:t>
            </a:r>
          </a:p>
          <a:p>
            <a:pPr marL="0" indent="0">
              <a:buNone/>
            </a:pPr>
            <a:r>
              <a:rPr lang="en-US" sz="3200" dirty="0">
                <a:latin typeface="Arial Narrow" panose="020B0606020202030204" pitchFamily="34" charset="0"/>
              </a:rPr>
              <a:t>   </a:t>
            </a:r>
            <a:r>
              <a:rPr lang="en-US" sz="3200" b="1" dirty="0">
                <a:solidFill>
                  <a:schemeClr val="accent1"/>
                </a:solidFill>
                <a:latin typeface="Arial Narrow" panose="020B0606020202030204" pitchFamily="34" charset="0"/>
              </a:rPr>
              <a:t>Adam’s trespass </a:t>
            </a:r>
            <a:r>
              <a:rPr lang="en-US" sz="3200" dirty="0">
                <a:latin typeface="Arial Narrow" panose="020B0606020202030204" pitchFamily="34" charset="0"/>
              </a:rPr>
              <a:t>- </a:t>
            </a:r>
            <a:r>
              <a:rPr lang="en-US" sz="3200" u="sng" dirty="0">
                <a:solidFill>
                  <a:schemeClr val="accent1"/>
                </a:solidFill>
                <a:latin typeface="Arial Narrow" panose="020B0606020202030204" pitchFamily="34" charset="0"/>
              </a:rPr>
              <a:t>(mental) determination</a:t>
            </a:r>
            <a:r>
              <a:rPr lang="en-US" sz="3200" dirty="0">
                <a:solidFill>
                  <a:schemeClr val="accent1"/>
                </a:solidFill>
                <a:latin typeface="Arial Narrow" panose="020B0606020202030204" pitchFamily="34" charset="0"/>
              </a:rPr>
              <a:t> </a:t>
            </a:r>
            <a:r>
              <a:rPr lang="en-US" sz="3200" dirty="0">
                <a:latin typeface="Arial Narrow" panose="020B0606020202030204" pitchFamily="34" charset="0"/>
              </a:rPr>
              <a:t>to disobey God </a:t>
            </a:r>
          </a:p>
          <a:p>
            <a:pPr marL="0" indent="0">
              <a:buNone/>
            </a:pPr>
            <a:r>
              <a:rPr lang="en-US" sz="3200" dirty="0">
                <a:latin typeface="Arial Narrow" panose="020B0606020202030204" pitchFamily="34" charset="0"/>
              </a:rPr>
              <a:t>   </a:t>
            </a:r>
            <a:r>
              <a:rPr lang="en-US" sz="3200" b="1" dirty="0">
                <a:solidFill>
                  <a:schemeClr val="accent1"/>
                </a:solidFill>
                <a:latin typeface="Arial Narrow" panose="020B0606020202030204" pitchFamily="34" charset="0"/>
              </a:rPr>
              <a:t>Adam’s sin </a:t>
            </a:r>
            <a:r>
              <a:rPr lang="en-US" sz="3200" dirty="0">
                <a:latin typeface="Arial Narrow" panose="020B0606020202030204" pitchFamily="34" charset="0"/>
              </a:rPr>
              <a:t>= </a:t>
            </a:r>
            <a:r>
              <a:rPr lang="en-US" sz="3200" dirty="0">
                <a:solidFill>
                  <a:schemeClr val="accent1"/>
                </a:solidFill>
                <a:latin typeface="Arial Narrow" panose="020B0606020202030204" pitchFamily="34" charset="0"/>
              </a:rPr>
              <a:t>his </a:t>
            </a:r>
            <a:r>
              <a:rPr lang="en-US" sz="3200" u="sng" dirty="0">
                <a:solidFill>
                  <a:schemeClr val="accent1"/>
                </a:solidFill>
                <a:latin typeface="Arial Narrow" panose="020B0606020202030204" pitchFamily="34" charset="0"/>
              </a:rPr>
              <a:t>action</a:t>
            </a:r>
            <a:r>
              <a:rPr lang="en-US" sz="3200" dirty="0">
                <a:solidFill>
                  <a:schemeClr val="accent1"/>
                </a:solidFill>
                <a:latin typeface="Arial Narrow" panose="020B0606020202030204" pitchFamily="34" charset="0"/>
              </a:rPr>
              <a:t> </a:t>
            </a:r>
            <a:r>
              <a:rPr lang="en-US" sz="3200" dirty="0">
                <a:latin typeface="Arial Narrow" panose="020B0606020202030204" pitchFamily="34" charset="0"/>
              </a:rPr>
              <a:t>in disobeying God </a:t>
            </a:r>
          </a:p>
          <a:p>
            <a:pPr marL="0" indent="0">
              <a:buNone/>
            </a:pPr>
            <a:endParaRPr lang="en-US" sz="3200" dirty="0">
              <a:latin typeface="Arial Narrow" panose="020B0606020202030204" pitchFamily="34" charset="0"/>
            </a:endParaRPr>
          </a:p>
          <a:p>
            <a:pPr marL="0" indent="0">
              <a:buNone/>
            </a:pPr>
            <a:r>
              <a:rPr lang="en-US" sz="3200" dirty="0">
                <a:latin typeface="Arial Narrow" panose="020B0606020202030204" pitchFamily="34" charset="0"/>
              </a:rPr>
              <a:t>   All mankind </a:t>
            </a:r>
            <a:r>
              <a:rPr lang="en-US" sz="3200" dirty="0">
                <a:solidFill>
                  <a:schemeClr val="accent1"/>
                </a:solidFill>
                <a:latin typeface="Arial Narrow" panose="020B0606020202030204" pitchFamily="34" charset="0"/>
              </a:rPr>
              <a:t>trespassed and sinned </a:t>
            </a:r>
            <a:r>
              <a:rPr lang="en-US" sz="3200" dirty="0">
                <a:latin typeface="Arial Narrow" panose="020B0606020202030204" pitchFamily="34" charset="0"/>
              </a:rPr>
              <a:t>IN ADAM – I Cor 15:22</a:t>
            </a:r>
          </a:p>
          <a:p>
            <a:pPr marL="0" indent="0">
              <a:buNone/>
            </a:pPr>
            <a:endParaRPr lang="en-US" sz="3200" dirty="0">
              <a:latin typeface="Arial Narrow" panose="020B0606020202030204" pitchFamily="34" charset="0"/>
            </a:endParaRPr>
          </a:p>
          <a:p>
            <a:pPr marL="0" indent="0">
              <a:buNone/>
            </a:pPr>
            <a:r>
              <a:rPr lang="en-US" sz="3200" dirty="0">
                <a:latin typeface="Arial Narrow" panose="020B0606020202030204" pitchFamily="34" charset="0"/>
              </a:rPr>
              <a:t>   The NT uses the word “sin” to describe the </a:t>
            </a:r>
            <a:r>
              <a:rPr lang="en-US" sz="3200" b="1" u="sng" dirty="0">
                <a:latin typeface="Arial Narrow" panose="020B0606020202030204" pitchFamily="34" charset="0"/>
              </a:rPr>
              <a:t>action</a:t>
            </a:r>
            <a:r>
              <a:rPr lang="en-US" sz="3200" dirty="0">
                <a:latin typeface="Arial Narrow" panose="020B0606020202030204" pitchFamily="34" charset="0"/>
              </a:rPr>
              <a:t> of sin </a:t>
            </a:r>
          </a:p>
          <a:p>
            <a:pPr marL="0" indent="0">
              <a:buNone/>
            </a:pPr>
            <a:r>
              <a:rPr lang="en-US" sz="3200" dirty="0">
                <a:latin typeface="Arial Narrow" panose="020B0606020202030204" pitchFamily="34" charset="0"/>
              </a:rPr>
              <a:t>	AND the </a:t>
            </a:r>
            <a:r>
              <a:rPr lang="en-US" sz="3200" b="1" u="sng" dirty="0">
                <a:latin typeface="Arial Narrow" panose="020B0606020202030204" pitchFamily="34" charset="0"/>
              </a:rPr>
              <a:t>fallen nature</a:t>
            </a:r>
            <a:r>
              <a:rPr lang="en-US" sz="3200" b="1" dirty="0">
                <a:latin typeface="Arial Narrow" panose="020B0606020202030204" pitchFamily="34" charset="0"/>
              </a:rPr>
              <a:t> </a:t>
            </a:r>
            <a:r>
              <a:rPr lang="en-US" sz="3200" dirty="0">
                <a:latin typeface="Arial Narrow" panose="020B0606020202030204" pitchFamily="34" charset="0"/>
              </a:rPr>
              <a:t>(from which action of sin came) </a:t>
            </a:r>
          </a:p>
          <a:p>
            <a:pPr marL="0" indent="0">
              <a:buNone/>
            </a:pPr>
            <a:endParaRPr lang="en-US" sz="3200" dirty="0">
              <a:latin typeface="Arial Narrow" panose="020B0606020202030204" pitchFamily="34" charset="0"/>
            </a:endParaRPr>
          </a:p>
          <a:p>
            <a:pPr marL="0" indent="0">
              <a:buNone/>
            </a:pPr>
            <a:r>
              <a:rPr lang="en-US" sz="3200" dirty="0">
                <a:latin typeface="Arial Narrow" panose="020B0606020202030204" pitchFamily="34" charset="0"/>
              </a:rPr>
              <a:t>   Therefore, we NT grace-believers WERE dead in        	</a:t>
            </a:r>
            <a:r>
              <a:rPr lang="en-US" sz="3200" u="sng" dirty="0">
                <a:latin typeface="Arial Narrow" panose="020B0606020202030204" pitchFamily="34" charset="0"/>
              </a:rPr>
              <a:t>trespasses, even sin   </a:t>
            </a:r>
          </a:p>
        </p:txBody>
      </p:sp>
    </p:spTree>
    <p:extLst>
      <p:ext uri="{BB962C8B-B14F-4D97-AF65-F5344CB8AC3E}">
        <p14:creationId xmlns:p14="http://schemas.microsoft.com/office/powerpoint/2010/main" val="2683828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46524-9ED3-5EE8-B9AB-7DA4EBDEFF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8326C4-D314-B467-AEBF-3F1D48643008}"/>
              </a:ext>
            </a:extLst>
          </p:cNvPr>
          <p:cNvSpPr>
            <a:spLocks noGrp="1"/>
          </p:cNvSpPr>
          <p:nvPr>
            <p:ph type="title"/>
          </p:nvPr>
        </p:nvSpPr>
        <p:spPr>
          <a:xfrm>
            <a:off x="0" y="210207"/>
            <a:ext cx="9070428" cy="1040524"/>
          </a:xfrm>
        </p:spPr>
        <p:txBody>
          <a:bodyPr>
            <a:normAutofit fontScale="90000"/>
          </a:bodyPr>
          <a:lstStyle/>
          <a:p>
            <a:pPr algn="ctr"/>
            <a:r>
              <a:rPr lang="en-US" sz="4000" b="1" dirty="0"/>
              <a:t>THE NEW TESTAMENT GRACE-BELIEVER’S ORIGINAL CONDUCT   </a:t>
            </a:r>
            <a:r>
              <a:rPr lang="en-US" sz="3600" b="1" dirty="0"/>
              <a:t>(Eph 2:2-3)  </a:t>
            </a:r>
            <a:br>
              <a:rPr lang="en-US" sz="2800" dirty="0"/>
            </a:br>
            <a:endParaRPr lang="en-US" sz="2800" dirty="0"/>
          </a:p>
        </p:txBody>
      </p:sp>
      <p:sp>
        <p:nvSpPr>
          <p:cNvPr id="3" name="Content Placeholder 2">
            <a:extLst>
              <a:ext uri="{FF2B5EF4-FFF2-40B4-BE49-F238E27FC236}">
                <a16:creationId xmlns:a16="http://schemas.microsoft.com/office/drawing/2014/main" id="{66D10555-9CBA-78A9-5718-BB0E4E1FCBDF}"/>
              </a:ext>
            </a:extLst>
          </p:cNvPr>
          <p:cNvSpPr>
            <a:spLocks noGrp="1"/>
          </p:cNvSpPr>
          <p:nvPr>
            <p:ph idx="1"/>
          </p:nvPr>
        </p:nvSpPr>
        <p:spPr>
          <a:xfrm>
            <a:off x="1" y="1376854"/>
            <a:ext cx="9312166" cy="5696607"/>
          </a:xfrm>
        </p:spPr>
        <p:txBody>
          <a:bodyPr>
            <a:normAutofit fontScale="92500"/>
          </a:bodyPr>
          <a:lstStyle/>
          <a:p>
            <a:pPr marL="0" indent="0">
              <a:buNone/>
            </a:pPr>
            <a:r>
              <a:rPr lang="en-US" sz="3600" b="1" dirty="0">
                <a:latin typeface="Arial Narrow" panose="020B0606020202030204" pitchFamily="34" charset="0"/>
              </a:rPr>
              <a:t>The CONTROL of our conduct  - vs 2</a:t>
            </a:r>
          </a:p>
          <a:p>
            <a:pPr marL="0" indent="0">
              <a:buNone/>
            </a:pPr>
            <a:r>
              <a:rPr lang="en-US" sz="3600" dirty="0">
                <a:latin typeface="Arial Narrow" panose="020B0606020202030204" pitchFamily="34" charset="0"/>
              </a:rPr>
              <a:t>	controlled by the “</a:t>
            </a:r>
            <a:r>
              <a:rPr lang="en-US" sz="3600" b="1" dirty="0">
                <a:solidFill>
                  <a:schemeClr val="accent6"/>
                </a:solidFill>
                <a:latin typeface="Arial Narrow" panose="020B0606020202030204" pitchFamily="34" charset="0"/>
              </a:rPr>
              <a:t>present evil age”</a:t>
            </a:r>
            <a:r>
              <a:rPr lang="en-US" sz="3600" dirty="0">
                <a:latin typeface="Arial Narrow" panose="020B0606020202030204" pitchFamily="34" charset="0"/>
              </a:rPr>
              <a:t> – Gal 1:4</a:t>
            </a:r>
          </a:p>
          <a:p>
            <a:pPr marL="0" indent="0">
              <a:buNone/>
            </a:pPr>
            <a:endParaRPr lang="en-US" sz="3600" dirty="0">
              <a:latin typeface="Arial Narrow" panose="020B0606020202030204" pitchFamily="34" charset="0"/>
            </a:endParaRPr>
          </a:p>
          <a:p>
            <a:pPr marL="0" indent="0">
              <a:buNone/>
            </a:pPr>
            <a:r>
              <a:rPr lang="en-US" sz="3600" dirty="0">
                <a:latin typeface="Arial Narrow" panose="020B0606020202030204" pitchFamily="34" charset="0"/>
              </a:rPr>
              <a:t>	</a:t>
            </a:r>
            <a:r>
              <a:rPr lang="en-US" sz="3600" dirty="0">
                <a:solidFill>
                  <a:schemeClr val="accent6"/>
                </a:solidFill>
                <a:latin typeface="Arial Narrow" panose="020B0606020202030204" pitchFamily="34" charset="0"/>
              </a:rPr>
              <a:t>an “age” reveals an aspect of God character </a:t>
            </a:r>
            <a:r>
              <a:rPr lang="en-US" sz="3600" dirty="0">
                <a:latin typeface="Arial Narrow" panose="020B0606020202030204" pitchFamily="34" charset="0"/>
              </a:rPr>
              <a:t>– Eph 2:7</a:t>
            </a:r>
          </a:p>
          <a:p>
            <a:pPr marL="0" indent="0">
              <a:buNone/>
            </a:pPr>
            <a:r>
              <a:rPr lang="en-US" sz="3600" dirty="0">
                <a:latin typeface="Arial Narrow" panose="020B0606020202030204" pitchFamily="34" charset="0"/>
              </a:rPr>
              <a:t>	</a:t>
            </a:r>
          </a:p>
          <a:p>
            <a:pPr marL="0" indent="0">
              <a:buNone/>
            </a:pPr>
            <a:r>
              <a:rPr lang="en-US" sz="3600" dirty="0">
                <a:latin typeface="Arial Narrow" panose="020B0606020202030204" pitchFamily="34" charset="0"/>
              </a:rPr>
              <a:t>	Satan is the “god of this (present evil) age” - II Cor 4:4</a:t>
            </a:r>
          </a:p>
          <a:p>
            <a:pPr marL="0" indent="0">
              <a:buNone/>
            </a:pPr>
            <a:endParaRPr lang="en-US" sz="3600" dirty="0">
              <a:latin typeface="Arial Narrow" panose="020B0606020202030204" pitchFamily="34" charset="0"/>
            </a:endParaRPr>
          </a:p>
          <a:p>
            <a:pPr marL="0" indent="0">
              <a:buNone/>
            </a:pPr>
            <a:r>
              <a:rPr lang="en-US" sz="3600" dirty="0">
                <a:latin typeface="Arial Narrow" panose="020B0606020202030204" pitchFamily="34" charset="0"/>
              </a:rPr>
              <a:t>	</a:t>
            </a:r>
            <a:r>
              <a:rPr lang="en-US" sz="3600" u="sng" dirty="0">
                <a:latin typeface="Arial Narrow" panose="020B0606020202030204" pitchFamily="34" charset="0"/>
              </a:rPr>
              <a:t>This</a:t>
            </a:r>
            <a:r>
              <a:rPr lang="en-US" sz="3600" dirty="0">
                <a:latin typeface="Arial Narrow" panose="020B0606020202030204" pitchFamily="34" charset="0"/>
              </a:rPr>
              <a:t> age disputes (questions) God’s Word and wisdom</a:t>
            </a:r>
          </a:p>
          <a:p>
            <a:pPr marL="0" indent="0">
              <a:buNone/>
            </a:pPr>
            <a:r>
              <a:rPr lang="en-US" sz="3600" dirty="0">
                <a:latin typeface="Arial Narrow" panose="020B0606020202030204" pitchFamily="34" charset="0"/>
              </a:rPr>
              <a:t>		</a:t>
            </a:r>
            <a:r>
              <a:rPr lang="en-US" sz="3600" b="1" dirty="0">
                <a:latin typeface="Arial Narrow" panose="020B0606020202030204" pitchFamily="34" charset="0"/>
              </a:rPr>
              <a:t>result: </a:t>
            </a:r>
            <a:r>
              <a:rPr lang="en-US" sz="3600" dirty="0">
                <a:latin typeface="Arial Narrow" panose="020B0606020202030204" pitchFamily="34" charset="0"/>
              </a:rPr>
              <a:t>God’s Word is negated – I Cor 1:20</a:t>
            </a:r>
          </a:p>
        </p:txBody>
      </p:sp>
    </p:spTree>
    <p:extLst>
      <p:ext uri="{BB962C8B-B14F-4D97-AF65-F5344CB8AC3E}">
        <p14:creationId xmlns:p14="http://schemas.microsoft.com/office/powerpoint/2010/main" val="659144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0758E-F731-8FE9-2A10-9A096EE579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945BAD-7D2B-5A7E-F2FD-FB5DA2544B68}"/>
              </a:ext>
            </a:extLst>
          </p:cNvPr>
          <p:cNvSpPr>
            <a:spLocks noGrp="1"/>
          </p:cNvSpPr>
          <p:nvPr>
            <p:ph type="title"/>
          </p:nvPr>
        </p:nvSpPr>
        <p:spPr>
          <a:xfrm>
            <a:off x="0" y="210207"/>
            <a:ext cx="9070428" cy="1040524"/>
          </a:xfrm>
        </p:spPr>
        <p:txBody>
          <a:bodyPr>
            <a:normAutofit fontScale="90000"/>
          </a:bodyPr>
          <a:lstStyle/>
          <a:p>
            <a:pPr algn="ctr"/>
            <a:r>
              <a:rPr lang="en-US" sz="4000" b="1" dirty="0"/>
              <a:t>THE NEW TESTAMENT GRACE-BELIEVER’S ORIGINAL CONDUCT   </a:t>
            </a:r>
            <a:r>
              <a:rPr lang="en-US" sz="3600" b="1" dirty="0"/>
              <a:t>(Eph 2:2-3)  </a:t>
            </a:r>
            <a:br>
              <a:rPr lang="en-US" sz="2800" dirty="0"/>
            </a:br>
            <a:endParaRPr lang="en-US" sz="2800" dirty="0"/>
          </a:p>
        </p:txBody>
      </p:sp>
      <p:sp>
        <p:nvSpPr>
          <p:cNvPr id="3" name="Content Placeholder 2">
            <a:extLst>
              <a:ext uri="{FF2B5EF4-FFF2-40B4-BE49-F238E27FC236}">
                <a16:creationId xmlns:a16="http://schemas.microsoft.com/office/drawing/2014/main" id="{52D13D2D-00FA-FBE0-D43E-E3EA87F500D4}"/>
              </a:ext>
            </a:extLst>
          </p:cNvPr>
          <p:cNvSpPr>
            <a:spLocks noGrp="1"/>
          </p:cNvSpPr>
          <p:nvPr>
            <p:ph idx="1"/>
          </p:nvPr>
        </p:nvSpPr>
        <p:spPr>
          <a:xfrm>
            <a:off x="1" y="1376854"/>
            <a:ext cx="9217571" cy="5696607"/>
          </a:xfrm>
        </p:spPr>
        <p:txBody>
          <a:bodyPr>
            <a:normAutofit/>
          </a:bodyPr>
          <a:lstStyle/>
          <a:p>
            <a:pPr marL="0" indent="0">
              <a:buNone/>
            </a:pPr>
            <a:r>
              <a:rPr lang="en-US" sz="3600" b="1" dirty="0">
                <a:latin typeface="Arial Narrow" panose="020B0606020202030204" pitchFamily="34" charset="0"/>
              </a:rPr>
              <a:t>CONTROLLED by the </a:t>
            </a:r>
            <a:r>
              <a:rPr lang="en-US" sz="3600" b="1" u="sng" dirty="0">
                <a:latin typeface="Arial Narrow" panose="020B0606020202030204" pitchFamily="34" charset="0"/>
              </a:rPr>
              <a:t>world system</a:t>
            </a:r>
          </a:p>
          <a:p>
            <a:pPr marL="0" indent="0">
              <a:buNone/>
            </a:pPr>
            <a:endParaRPr lang="en-US" sz="3600" b="1" dirty="0">
              <a:latin typeface="Arial Narrow" panose="020B0606020202030204" pitchFamily="34" charset="0"/>
            </a:endParaRPr>
          </a:p>
          <a:p>
            <a:pPr marL="0" indent="0">
              <a:buNone/>
            </a:pPr>
            <a:r>
              <a:rPr lang="en-US" sz="3200" dirty="0">
                <a:latin typeface="Arial Narrow" panose="020B0606020202030204" pitchFamily="34" charset="0"/>
              </a:rPr>
              <a:t>	The world system is the Satanically arranged and 	energized system that REPLACES God’s revealed Word 	with material things – </a:t>
            </a:r>
            <a:r>
              <a:rPr lang="en-US" sz="3200" dirty="0" err="1">
                <a:latin typeface="Arial Narrow" panose="020B0606020202030204" pitchFamily="34" charset="0"/>
              </a:rPr>
              <a:t>cf</a:t>
            </a:r>
            <a:r>
              <a:rPr lang="en-US" sz="3200" dirty="0">
                <a:latin typeface="Arial Narrow" panose="020B0606020202030204" pitchFamily="34" charset="0"/>
              </a:rPr>
              <a:t> Gen 4:17-26, Lk 11:50-51</a:t>
            </a:r>
          </a:p>
          <a:p>
            <a:pPr marL="0" indent="0">
              <a:buNone/>
            </a:pPr>
            <a:endParaRPr lang="en-US" sz="3200" dirty="0">
              <a:latin typeface="Arial Narrow" panose="020B0606020202030204" pitchFamily="34" charset="0"/>
            </a:endParaRPr>
          </a:p>
          <a:p>
            <a:pPr marL="0" indent="0">
              <a:buNone/>
            </a:pPr>
            <a:r>
              <a:rPr lang="en-US" sz="3200" dirty="0">
                <a:latin typeface="Arial Narrow" panose="020B0606020202030204" pitchFamily="34" charset="0"/>
              </a:rPr>
              <a:t>	That </a:t>
            </a:r>
            <a:r>
              <a:rPr lang="en-US" sz="3200" u="sng" dirty="0">
                <a:latin typeface="Arial Narrow" panose="020B0606020202030204" pitchFamily="34" charset="0"/>
              </a:rPr>
              <a:t>appeal</a:t>
            </a:r>
            <a:r>
              <a:rPr lang="en-US" sz="3200" dirty="0">
                <a:latin typeface="Arial Narrow" panose="020B0606020202030204" pitchFamily="34" charset="0"/>
              </a:rPr>
              <a:t> to the soul and spirit of the unbeliever, and 	to the soul of the believer (which is yet ‘unsaved’ - I Pet 	1:9) 	thus providing a MAOR distraction to TRUE 	REALITY (life, death, sin, salvation, </a:t>
            </a:r>
            <a:r>
              <a:rPr lang="en-US" sz="3200" dirty="0" err="1">
                <a:latin typeface="Arial Narrow" panose="020B0606020202030204" pitchFamily="34" charset="0"/>
              </a:rPr>
              <a:t>etc</a:t>
            </a:r>
            <a:r>
              <a:rPr lang="en-US" sz="3200" dirty="0">
                <a:latin typeface="Arial Narrow" panose="020B0606020202030204" pitchFamily="34" charset="0"/>
              </a:rPr>
              <a:t>)</a:t>
            </a:r>
          </a:p>
        </p:txBody>
      </p:sp>
    </p:spTree>
    <p:extLst>
      <p:ext uri="{BB962C8B-B14F-4D97-AF65-F5344CB8AC3E}">
        <p14:creationId xmlns:p14="http://schemas.microsoft.com/office/powerpoint/2010/main" val="918377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CAC0C-58FB-CD84-8620-2A68106551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343745-CED1-403C-B577-143A204E47A3}"/>
              </a:ext>
            </a:extLst>
          </p:cNvPr>
          <p:cNvSpPr>
            <a:spLocks noGrp="1"/>
          </p:cNvSpPr>
          <p:nvPr>
            <p:ph type="title"/>
          </p:nvPr>
        </p:nvSpPr>
        <p:spPr>
          <a:xfrm>
            <a:off x="0" y="210207"/>
            <a:ext cx="9070428" cy="1040524"/>
          </a:xfrm>
        </p:spPr>
        <p:txBody>
          <a:bodyPr>
            <a:normAutofit fontScale="90000"/>
          </a:bodyPr>
          <a:lstStyle/>
          <a:p>
            <a:pPr algn="ctr"/>
            <a:r>
              <a:rPr lang="en-US" sz="3600" dirty="0"/>
              <a:t>THE NEW TESTAMENT GRACE-BELIEVER’S ORIGINAL CONDUCT   </a:t>
            </a:r>
            <a:r>
              <a:rPr lang="en-US" sz="3100" dirty="0"/>
              <a:t>(Eph 2:2-3)  continued </a:t>
            </a:r>
            <a:br>
              <a:rPr lang="en-US" sz="2800" dirty="0"/>
            </a:br>
            <a:endParaRPr lang="en-US" sz="2800" dirty="0"/>
          </a:p>
        </p:txBody>
      </p:sp>
      <p:sp>
        <p:nvSpPr>
          <p:cNvPr id="3" name="Content Placeholder 2">
            <a:extLst>
              <a:ext uri="{FF2B5EF4-FFF2-40B4-BE49-F238E27FC236}">
                <a16:creationId xmlns:a16="http://schemas.microsoft.com/office/drawing/2014/main" id="{6D8964AC-D43C-2B38-AF42-DE272A0BCA3A}"/>
              </a:ext>
            </a:extLst>
          </p:cNvPr>
          <p:cNvSpPr>
            <a:spLocks noGrp="1"/>
          </p:cNvSpPr>
          <p:nvPr>
            <p:ph idx="1"/>
          </p:nvPr>
        </p:nvSpPr>
        <p:spPr>
          <a:xfrm>
            <a:off x="1" y="1250732"/>
            <a:ext cx="9217572" cy="5822730"/>
          </a:xfrm>
        </p:spPr>
        <p:txBody>
          <a:bodyPr>
            <a:normAutofit fontScale="92500" lnSpcReduction="10000"/>
          </a:bodyPr>
          <a:lstStyle/>
          <a:p>
            <a:pPr marL="0" indent="0">
              <a:buNone/>
            </a:pPr>
            <a:r>
              <a:rPr lang="en-US" sz="4000" b="1" dirty="0">
                <a:latin typeface="Arial Narrow" panose="020B0606020202030204" pitchFamily="34" charset="0"/>
              </a:rPr>
              <a:t>Satan empowers – Eph 2:2</a:t>
            </a:r>
          </a:p>
          <a:p>
            <a:pPr marL="0" indent="0">
              <a:buNone/>
            </a:pPr>
            <a:endParaRPr lang="en-US" sz="3600" b="1" dirty="0">
              <a:latin typeface="Arial Narrow" panose="020B0606020202030204" pitchFamily="34" charset="0"/>
            </a:endParaRPr>
          </a:p>
          <a:p>
            <a:pPr marL="0" indent="0">
              <a:buNone/>
            </a:pPr>
            <a:r>
              <a:rPr lang="en-US" sz="3600" dirty="0">
                <a:latin typeface="Arial Narrow" panose="020B0606020202030204" pitchFamily="34" charset="0"/>
              </a:rPr>
              <a:t>	1.  The present evil age</a:t>
            </a:r>
          </a:p>
          <a:p>
            <a:pPr marL="0" indent="0">
              <a:buNone/>
            </a:pPr>
            <a:endParaRPr lang="en-US" sz="3600" dirty="0">
              <a:latin typeface="Arial Narrow" panose="020B0606020202030204" pitchFamily="34" charset="0"/>
            </a:endParaRPr>
          </a:p>
          <a:p>
            <a:pPr marL="0" indent="0">
              <a:buNone/>
            </a:pPr>
            <a:r>
              <a:rPr lang="en-US" sz="3600" dirty="0">
                <a:latin typeface="Arial Narrow" panose="020B0606020202030204" pitchFamily="34" charset="0"/>
              </a:rPr>
              <a:t>	2.  The diabolic world system</a:t>
            </a:r>
          </a:p>
          <a:p>
            <a:pPr marL="0" indent="0">
              <a:buNone/>
            </a:pPr>
            <a:endParaRPr lang="en-US" sz="3600" dirty="0">
              <a:latin typeface="Arial Narrow" panose="020B0606020202030204" pitchFamily="34" charset="0"/>
            </a:endParaRPr>
          </a:p>
          <a:p>
            <a:pPr marL="0" indent="0">
              <a:buNone/>
            </a:pPr>
            <a:r>
              <a:rPr lang="en-US" sz="3600" dirty="0">
                <a:latin typeface="Arial Narrow" panose="020B0606020202030204" pitchFamily="34" charset="0"/>
              </a:rPr>
              <a:t>	3.  The atmosphere around the Earth</a:t>
            </a:r>
          </a:p>
          <a:p>
            <a:pPr marL="0" indent="0">
              <a:buNone/>
            </a:pPr>
            <a:r>
              <a:rPr lang="en-US" sz="3600" dirty="0">
                <a:latin typeface="Arial Narrow" panose="020B0606020202030204" pitchFamily="34" charset="0"/>
              </a:rPr>
              <a:t>		(</a:t>
            </a:r>
            <a:r>
              <a:rPr lang="en-US" sz="3600" dirty="0" err="1">
                <a:latin typeface="Arial Narrow" panose="020B0606020202030204" pitchFamily="34" charset="0"/>
              </a:rPr>
              <a:t>cf</a:t>
            </a:r>
            <a:r>
              <a:rPr lang="en-US" sz="3600" dirty="0">
                <a:latin typeface="Arial Narrow" panose="020B0606020202030204" pitchFamily="34" charset="0"/>
              </a:rPr>
              <a:t> Job 1:12, 16, 18-19)</a:t>
            </a:r>
          </a:p>
          <a:p>
            <a:pPr marL="0" indent="0">
              <a:buNone/>
            </a:pPr>
            <a:endParaRPr lang="en-US" sz="3600" dirty="0">
              <a:latin typeface="Arial Narrow" panose="020B0606020202030204" pitchFamily="34" charset="0"/>
            </a:endParaRPr>
          </a:p>
          <a:p>
            <a:pPr marL="0" indent="0">
              <a:buNone/>
            </a:pPr>
            <a:r>
              <a:rPr lang="en-US" sz="3600" dirty="0">
                <a:latin typeface="Arial Narrow" panose="020B0606020202030204" pitchFamily="34" charset="0"/>
              </a:rPr>
              <a:t>	4.  His “sons: of disobedience”:  </a:t>
            </a:r>
            <a:r>
              <a:rPr lang="en-US" sz="3200" dirty="0">
                <a:latin typeface="Arial Narrow" panose="020B0606020202030204" pitchFamily="34" charset="0"/>
              </a:rPr>
              <a:t>unsaved philosophers, 	politicians, religious leaders, so-called “Christian” ministers</a:t>
            </a:r>
          </a:p>
        </p:txBody>
      </p:sp>
    </p:spTree>
    <p:extLst>
      <p:ext uri="{BB962C8B-B14F-4D97-AF65-F5344CB8AC3E}">
        <p14:creationId xmlns:p14="http://schemas.microsoft.com/office/powerpoint/2010/main" val="1308700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07ECC-C361-5305-4EAF-D867B29AFDFB}"/>
              </a:ext>
            </a:extLst>
          </p:cNvPr>
          <p:cNvSpPr>
            <a:spLocks noGrp="1"/>
          </p:cNvSpPr>
          <p:nvPr>
            <p:ph type="title"/>
          </p:nvPr>
        </p:nvSpPr>
        <p:spPr>
          <a:xfrm>
            <a:off x="544568" y="0"/>
            <a:ext cx="7886700" cy="1325563"/>
          </a:xfrm>
        </p:spPr>
        <p:txBody>
          <a:bodyPr>
            <a:normAutofit/>
          </a:bodyPr>
          <a:lstStyle/>
          <a:p>
            <a:pPr algn="ctr"/>
            <a:r>
              <a:rPr lang="en-US" sz="3600" b="1" dirty="0"/>
              <a:t>THE ORIGINAL COMPANIONS of the  NT GRACE-BELIEVER  (Eph 2:3) </a:t>
            </a:r>
          </a:p>
        </p:txBody>
      </p:sp>
      <p:sp>
        <p:nvSpPr>
          <p:cNvPr id="3" name="Content Placeholder 2">
            <a:extLst>
              <a:ext uri="{FF2B5EF4-FFF2-40B4-BE49-F238E27FC236}">
                <a16:creationId xmlns:a16="http://schemas.microsoft.com/office/drawing/2014/main" id="{0B2A6B1B-FF88-006B-E754-47966867C832}"/>
              </a:ext>
            </a:extLst>
          </p:cNvPr>
          <p:cNvSpPr>
            <a:spLocks noGrp="1"/>
          </p:cNvSpPr>
          <p:nvPr>
            <p:ph idx="1"/>
          </p:nvPr>
        </p:nvSpPr>
        <p:spPr>
          <a:xfrm>
            <a:off x="0" y="1524000"/>
            <a:ext cx="9312166" cy="5759669"/>
          </a:xfrm>
        </p:spPr>
        <p:txBody>
          <a:bodyPr>
            <a:normAutofit fontScale="92500"/>
          </a:bodyPr>
          <a:lstStyle/>
          <a:p>
            <a:r>
              <a:rPr lang="en-US" sz="3700" dirty="0">
                <a:latin typeface="Arial Narrow" panose="020B0606020202030204" pitchFamily="34" charset="0"/>
              </a:rPr>
              <a:t>We shared in the disobedient conduct of an unbeliever </a:t>
            </a:r>
          </a:p>
          <a:p>
            <a:endParaRPr lang="en-US" sz="3600" dirty="0">
              <a:latin typeface="Arial Narrow" panose="020B0606020202030204" pitchFamily="34" charset="0"/>
            </a:endParaRPr>
          </a:p>
          <a:p>
            <a:r>
              <a:rPr lang="en-US" sz="3700" dirty="0">
                <a:latin typeface="Arial Narrow" panose="020B0606020202030204" pitchFamily="34" charset="0"/>
              </a:rPr>
              <a:t>We shared in their lusts and desires from the sin nature</a:t>
            </a:r>
          </a:p>
          <a:p>
            <a:endParaRPr lang="en-US" sz="3600" dirty="0">
              <a:latin typeface="Arial Narrow" panose="020B0606020202030204" pitchFamily="34" charset="0"/>
            </a:endParaRPr>
          </a:p>
          <a:p>
            <a:r>
              <a:rPr lang="en-US" sz="3700" dirty="0">
                <a:latin typeface="Arial Narrow" panose="020B0606020202030204" pitchFamily="34" charset="0"/>
              </a:rPr>
              <a:t>We shared in the future prospect of God’s wrath, which is ONLY displayed while unsaved men are alive on Earth</a:t>
            </a:r>
          </a:p>
          <a:p>
            <a:pPr lvl="1"/>
            <a:r>
              <a:rPr lang="en-US" sz="3500" dirty="0">
                <a:latin typeface="Arial Narrow" panose="020B0606020202030204" pitchFamily="34" charset="0"/>
              </a:rPr>
              <a:t>Rom 1:18, a quality of wrath</a:t>
            </a:r>
          </a:p>
          <a:p>
            <a:pPr lvl="1"/>
            <a:r>
              <a:rPr lang="en-US" sz="3500" dirty="0">
                <a:latin typeface="Arial Narrow" panose="020B0606020202030204" pitchFamily="34" charset="0"/>
              </a:rPr>
              <a:t>I Thess 1:10, 5:9</a:t>
            </a:r>
          </a:p>
          <a:p>
            <a:pPr lvl="1"/>
            <a:r>
              <a:rPr lang="en-US" sz="3500" dirty="0">
                <a:latin typeface="Arial Narrow" panose="020B0606020202030204" pitchFamily="34" charset="0"/>
              </a:rPr>
              <a:t>Rev 15:1</a:t>
            </a:r>
          </a:p>
        </p:txBody>
      </p:sp>
    </p:spTree>
    <p:extLst>
      <p:ext uri="{BB962C8B-B14F-4D97-AF65-F5344CB8AC3E}">
        <p14:creationId xmlns:p14="http://schemas.microsoft.com/office/powerpoint/2010/main" val="630746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6656-A8B6-5E8D-FEF3-B15E470A1982}"/>
              </a:ext>
            </a:extLst>
          </p:cNvPr>
          <p:cNvSpPr>
            <a:spLocks noGrp="1"/>
          </p:cNvSpPr>
          <p:nvPr>
            <p:ph type="title"/>
          </p:nvPr>
        </p:nvSpPr>
        <p:spPr>
          <a:xfrm>
            <a:off x="220717" y="-97331"/>
            <a:ext cx="7886700" cy="1325563"/>
          </a:xfrm>
        </p:spPr>
        <p:txBody>
          <a:bodyPr>
            <a:normAutofit/>
          </a:bodyPr>
          <a:lstStyle/>
          <a:p>
            <a:r>
              <a:rPr lang="en-US" sz="4400" b="1" dirty="0"/>
              <a:t>CONCLUSION</a:t>
            </a:r>
          </a:p>
        </p:txBody>
      </p:sp>
      <p:sp>
        <p:nvSpPr>
          <p:cNvPr id="3" name="Content Placeholder 2">
            <a:extLst>
              <a:ext uri="{FF2B5EF4-FFF2-40B4-BE49-F238E27FC236}">
                <a16:creationId xmlns:a16="http://schemas.microsoft.com/office/drawing/2014/main" id="{8692F1CD-D56E-ED28-03D2-4B579631416C}"/>
              </a:ext>
            </a:extLst>
          </p:cNvPr>
          <p:cNvSpPr>
            <a:spLocks noGrp="1"/>
          </p:cNvSpPr>
          <p:nvPr>
            <p:ph idx="1"/>
          </p:nvPr>
        </p:nvSpPr>
        <p:spPr>
          <a:xfrm>
            <a:off x="147145" y="1387366"/>
            <a:ext cx="8702566" cy="4824247"/>
          </a:xfrm>
        </p:spPr>
        <p:txBody>
          <a:bodyPr>
            <a:normAutofit fontScale="92500" lnSpcReduction="20000"/>
          </a:bodyPr>
          <a:lstStyle/>
          <a:p>
            <a:pPr marL="0" indent="0">
              <a:lnSpc>
                <a:spcPct val="150000"/>
              </a:lnSpc>
              <a:buNone/>
            </a:pPr>
            <a:r>
              <a:rPr lang="en-US" sz="3900" b="1" dirty="0">
                <a:latin typeface="Arial Narrow" panose="020B0606020202030204" pitchFamily="34" charset="0"/>
              </a:rPr>
              <a:t>Ephesians 2:4 (</a:t>
            </a:r>
            <a:r>
              <a:rPr lang="en-US" sz="3900" b="1" dirty="0" err="1">
                <a:latin typeface="Arial Narrow" panose="020B0606020202030204" pitchFamily="34" charset="0"/>
              </a:rPr>
              <a:t>nkjv</a:t>
            </a:r>
            <a:r>
              <a:rPr lang="en-US" sz="3900" b="1" dirty="0">
                <a:latin typeface="Arial Narrow" panose="020B0606020202030204" pitchFamily="34" charset="0"/>
              </a:rPr>
              <a:t>):  "BUT GOD, who is rich in mercy, because of His great love with which He loved us." </a:t>
            </a:r>
          </a:p>
          <a:p>
            <a:pPr marL="0" indent="0">
              <a:lnSpc>
                <a:spcPct val="150000"/>
              </a:lnSpc>
              <a:buNone/>
            </a:pPr>
            <a:endParaRPr lang="en-US" sz="3900" b="1" dirty="0">
              <a:latin typeface="Arial Narrow" panose="020B0606020202030204" pitchFamily="34" charset="0"/>
            </a:endParaRPr>
          </a:p>
          <a:p>
            <a:pPr marL="0" indent="0">
              <a:lnSpc>
                <a:spcPct val="150000"/>
              </a:lnSpc>
              <a:buNone/>
            </a:pPr>
            <a:r>
              <a:rPr lang="en-US" sz="3900" dirty="0">
                <a:latin typeface="Arial Narrow" panose="020B0606020202030204" pitchFamily="34" charset="0"/>
              </a:rPr>
              <a:t>God’s gracious and glorious provision that ended our worst eternal nightmare: </a:t>
            </a:r>
          </a:p>
          <a:p>
            <a:pPr marL="0" indent="0">
              <a:lnSpc>
                <a:spcPct val="150000"/>
              </a:lnSpc>
              <a:buNone/>
            </a:pPr>
            <a:endParaRPr lang="en-US" sz="3900" dirty="0">
              <a:latin typeface="Arial Narrow" panose="020B0606020202030204" pitchFamily="34" charset="0"/>
            </a:endParaRPr>
          </a:p>
          <a:p>
            <a:pPr>
              <a:lnSpc>
                <a:spcPct val="150000"/>
              </a:lnSpc>
            </a:pPr>
            <a:endParaRPr lang="en-US" sz="4800" dirty="0">
              <a:latin typeface="Arial Narrow" panose="020B0606020202030204" pitchFamily="34" charset="0"/>
            </a:endParaRPr>
          </a:p>
        </p:txBody>
      </p:sp>
    </p:spTree>
    <p:extLst>
      <p:ext uri="{BB962C8B-B14F-4D97-AF65-F5344CB8AC3E}">
        <p14:creationId xmlns:p14="http://schemas.microsoft.com/office/powerpoint/2010/main" val="3311151612"/>
      </p:ext>
    </p:extLst>
  </p:cSld>
  <p:clrMapOvr>
    <a:masterClrMapping/>
  </p:clrMapOvr>
</p:sld>
</file>

<file path=ppt/theme/theme1.xml><?xml version="1.0" encoding="utf-8"?>
<a:theme xmlns:a="http://schemas.openxmlformats.org/drawingml/2006/main" name="2_Default Design">
  <a:themeElements>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2_Default Design">
      <a:majorFont>
        <a:latin typeface="Myriad Pro SemiExt"/>
        <a:ea typeface=""/>
        <a:cs typeface="Arial"/>
      </a:majorFont>
      <a:minorFont>
        <a:latin typeface="Myriad Pro SemiExt"/>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chemeClr val="bg1"/>
            </a:solidFill>
            <a:effectLst/>
            <a:latin typeface="CG Omeg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chemeClr val="bg1"/>
            </a:solidFill>
            <a:effectLst/>
            <a:latin typeface="CG Omega" pitchFamily="34"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Myriad Pro SemiExt"/>
        <a:ea typeface=""/>
        <a:cs typeface="Arial"/>
      </a:majorFont>
      <a:minorFont>
        <a:latin typeface="Myriad Pro SemiEx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4.xml><?xml version="1.0" encoding="utf-8"?>
<a:theme xmlns:a="http://schemas.openxmlformats.org/drawingml/2006/main" name="1_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13849</TotalTime>
  <Words>595</Words>
  <Application>Microsoft Office PowerPoint</Application>
  <PresentationFormat>On-screen Show (4:3)</PresentationFormat>
  <Paragraphs>71</Paragraphs>
  <Slides>9</Slides>
  <Notes>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9</vt:i4>
      </vt:variant>
    </vt:vector>
  </HeadingPairs>
  <TitlesOfParts>
    <vt:vector size="19" baseType="lpstr">
      <vt:lpstr>Aptos</vt:lpstr>
      <vt:lpstr>Aptos Display</vt:lpstr>
      <vt:lpstr>Arial</vt:lpstr>
      <vt:lpstr>Arial Narrow</vt:lpstr>
      <vt:lpstr>Myriad Pro SemiExt</vt:lpstr>
      <vt:lpstr>Script MT Bold</vt:lpstr>
      <vt:lpstr>2_Default Design</vt:lpstr>
      <vt:lpstr>3_Default Design</vt:lpstr>
      <vt:lpstr>Office Theme</vt:lpstr>
      <vt:lpstr>1_Office Theme</vt:lpstr>
      <vt:lpstr>PowerPoint Presentation</vt:lpstr>
      <vt:lpstr>INTRODUCTION</vt:lpstr>
      <vt:lpstr>NEW TESTAMENT GRACE-BELIEVER’S  ORIGINAL CONDITION (Eph 2:1)</vt:lpstr>
      <vt:lpstr>NEW TESTAMENT BELIEVER’S ORIGINAL CONDITION   (continued)</vt:lpstr>
      <vt:lpstr>THE NEW TESTAMENT GRACE-BELIEVER’S ORIGINAL CONDUCT   (Eph 2:2-3)   </vt:lpstr>
      <vt:lpstr>THE NEW TESTAMENT GRACE-BELIEVER’S ORIGINAL CONDUCT   (Eph 2:2-3)   </vt:lpstr>
      <vt:lpstr>THE NEW TESTAMENT GRACE-BELIEVER’S ORIGINAL CONDUCT   (Eph 2:2-3)  continued  </vt:lpstr>
      <vt:lpstr>THE ORIGINAL COMPANIONS of the  NT GRACE-BELIEVER  (Eph 2:3)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dee konrad</dc:creator>
  <cp:lastModifiedBy>dee konrad</cp:lastModifiedBy>
  <cp:revision>77</cp:revision>
  <cp:lastPrinted>2025-04-27T16:43:48Z</cp:lastPrinted>
  <dcterms:modified xsi:type="dcterms:W3CDTF">2026-06-29T01:18:49Z</dcterms:modified>
</cp:coreProperties>
</file>